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73" r:id="rId4"/>
  </p:sldMasterIdLst>
  <p:sldIdLst>
    <p:sldId id="258" r:id="rId5"/>
    <p:sldId id="260" r:id="rId6"/>
    <p:sldId id="259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24382413" cy="13716000"/>
  <p:notesSz cx="6858000" cy="9144000"/>
  <p:embeddedFontLst>
    <p:embeddedFont>
      <p:font typeface="Avenir Next LT Pro" panose="020B0504020202020204" pitchFamily="34" charset="0"/>
      <p:regular r:id="rId15"/>
      <p:bold r:id="rId16"/>
      <p:italic r:id="rId17"/>
      <p:boldItalic r:id="rId18"/>
    </p:embeddedFont>
    <p:embeddedFont>
      <p:font typeface="Avenir Next LT Pro Demi" panose="020B070402020202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7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DB7514-F33B-4A59-A3E2-502135EB5E8B}" v="19" dt="2026-03-18T16:08:03.3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23"/>
    <p:restoredTop sz="94694"/>
  </p:normalViewPr>
  <p:slideViewPr>
    <p:cSldViewPr snapToGrid="0" snapToObjects="1">
      <p:cViewPr>
        <p:scale>
          <a:sx n="40" d="100"/>
          <a:sy n="40" d="100"/>
        </p:scale>
        <p:origin x="708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4.fntdata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font" Target="fonts/font7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8.fntdata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rstin Aram" userId="51d9c6bf-e455-4b7a-a977-0811b5a0823e" providerId="ADAL" clId="{E1E75DF6-AD18-459D-847E-0E10C99C870B}"/>
    <pc:docChg chg="undo custSel modSld modMainMaster">
      <pc:chgData name="Kirstin Aram" userId="51d9c6bf-e455-4b7a-a977-0811b5a0823e" providerId="ADAL" clId="{E1E75DF6-AD18-459D-847E-0E10C99C870B}" dt="2026-03-18T16:08:34.067" v="325" actId="403"/>
      <pc:docMkLst>
        <pc:docMk/>
      </pc:docMkLst>
      <pc:sldChg chg="addSp delSp modSp mod">
        <pc:chgData name="Kirstin Aram" userId="51d9c6bf-e455-4b7a-a977-0811b5a0823e" providerId="ADAL" clId="{E1E75DF6-AD18-459D-847E-0E10C99C870B}" dt="2026-03-18T16:08:34.067" v="325" actId="403"/>
        <pc:sldMkLst>
          <pc:docMk/>
          <pc:sldMk cId="3412074598" sldId="258"/>
        </pc:sldMkLst>
        <pc:spChg chg="del">
          <ac:chgData name="Kirstin Aram" userId="51d9c6bf-e455-4b7a-a977-0811b5a0823e" providerId="ADAL" clId="{E1E75DF6-AD18-459D-847E-0E10C99C870B}" dt="2026-03-18T16:05:47.013" v="278" actId="478"/>
          <ac:spMkLst>
            <pc:docMk/>
            <pc:sldMk cId="3412074598" sldId="258"/>
            <ac:spMk id="2" creationId="{56628C59-5750-52D2-4CCF-3A19B6CCB00F}"/>
          </ac:spMkLst>
        </pc:spChg>
        <pc:spChg chg="del mod">
          <ac:chgData name="Kirstin Aram" userId="51d9c6bf-e455-4b7a-a977-0811b5a0823e" providerId="ADAL" clId="{E1E75DF6-AD18-459D-847E-0E10C99C870B}" dt="2026-03-18T16:05:49.630" v="279" actId="478"/>
          <ac:spMkLst>
            <pc:docMk/>
            <pc:sldMk cId="3412074598" sldId="258"/>
            <ac:spMk id="3" creationId="{673FBECA-25AD-EE2D-F597-E17C4D605F33}"/>
          </ac:spMkLst>
        </pc:spChg>
        <pc:spChg chg="add mod">
          <ac:chgData name="Kirstin Aram" userId="51d9c6bf-e455-4b7a-a977-0811b5a0823e" providerId="ADAL" clId="{E1E75DF6-AD18-459D-847E-0E10C99C870B}" dt="2026-03-18T16:08:34.067" v="325" actId="403"/>
          <ac:spMkLst>
            <pc:docMk/>
            <pc:sldMk cId="3412074598" sldId="258"/>
            <ac:spMk id="4" creationId="{0715C7EF-A3A4-DE67-D38F-8DD4311F9E10}"/>
          </ac:spMkLst>
        </pc:spChg>
      </pc:sldChg>
      <pc:sldChg chg="modSp mod">
        <pc:chgData name="Kirstin Aram" userId="51d9c6bf-e455-4b7a-a977-0811b5a0823e" providerId="ADAL" clId="{E1E75DF6-AD18-459D-847E-0E10C99C870B}" dt="2026-03-18T16:03:15.591" v="216" actId="207"/>
        <pc:sldMkLst>
          <pc:docMk/>
          <pc:sldMk cId="1112603684" sldId="264"/>
        </pc:sldMkLst>
        <pc:spChg chg="mod">
          <ac:chgData name="Kirstin Aram" userId="51d9c6bf-e455-4b7a-a977-0811b5a0823e" providerId="ADAL" clId="{E1E75DF6-AD18-459D-847E-0E10C99C870B}" dt="2026-03-18T16:03:15.591" v="216" actId="207"/>
          <ac:spMkLst>
            <pc:docMk/>
            <pc:sldMk cId="1112603684" sldId="264"/>
            <ac:spMk id="3" creationId="{310F4775-A180-3D45-89FD-14A7D4285632}"/>
          </ac:spMkLst>
        </pc:spChg>
      </pc:sldChg>
      <pc:sldChg chg="modSp mod">
        <pc:chgData name="Kirstin Aram" userId="51d9c6bf-e455-4b7a-a977-0811b5a0823e" providerId="ADAL" clId="{E1E75DF6-AD18-459D-847E-0E10C99C870B}" dt="2026-03-18T16:03:19.590" v="217" actId="207"/>
        <pc:sldMkLst>
          <pc:docMk/>
          <pc:sldMk cId="3692473068" sldId="265"/>
        </pc:sldMkLst>
        <pc:spChg chg="mod">
          <ac:chgData name="Kirstin Aram" userId="51d9c6bf-e455-4b7a-a977-0811b5a0823e" providerId="ADAL" clId="{E1E75DF6-AD18-459D-847E-0E10C99C870B}" dt="2026-03-18T16:03:19.590" v="217" actId="207"/>
          <ac:spMkLst>
            <pc:docMk/>
            <pc:sldMk cId="3692473068" sldId="265"/>
            <ac:spMk id="3" creationId="{310F4775-A180-3D45-89FD-14A7D4285632}"/>
          </ac:spMkLst>
        </pc:spChg>
      </pc:sldChg>
      <pc:sldChg chg="modSp mod">
        <pc:chgData name="Kirstin Aram" userId="51d9c6bf-e455-4b7a-a977-0811b5a0823e" providerId="ADAL" clId="{E1E75DF6-AD18-459D-847E-0E10C99C870B}" dt="2026-03-18T16:03:27.036" v="218" actId="207"/>
        <pc:sldMkLst>
          <pc:docMk/>
          <pc:sldMk cId="4269411528" sldId="266"/>
        </pc:sldMkLst>
        <pc:spChg chg="mod">
          <ac:chgData name="Kirstin Aram" userId="51d9c6bf-e455-4b7a-a977-0811b5a0823e" providerId="ADAL" clId="{E1E75DF6-AD18-459D-847E-0E10C99C870B}" dt="2026-03-18T16:03:27.036" v="218" actId="207"/>
          <ac:spMkLst>
            <pc:docMk/>
            <pc:sldMk cId="4269411528" sldId="266"/>
            <ac:spMk id="3" creationId="{D7021D65-C201-1C4B-BE37-292688C8F113}"/>
          </ac:spMkLst>
        </pc:spChg>
        <pc:spChg chg="mod">
          <ac:chgData name="Kirstin Aram" userId="51d9c6bf-e455-4b7a-a977-0811b5a0823e" providerId="ADAL" clId="{E1E75DF6-AD18-459D-847E-0E10C99C870B}" dt="2026-03-18T16:03:27.036" v="218" actId="207"/>
          <ac:spMkLst>
            <pc:docMk/>
            <pc:sldMk cId="4269411528" sldId="266"/>
            <ac:spMk id="4" creationId="{A5D7751B-A407-3949-9D54-FF78C2993DBC}"/>
          </ac:spMkLst>
        </pc:spChg>
        <pc:spChg chg="mod">
          <ac:chgData name="Kirstin Aram" userId="51d9c6bf-e455-4b7a-a977-0811b5a0823e" providerId="ADAL" clId="{E1E75DF6-AD18-459D-847E-0E10C99C870B}" dt="2026-03-18T16:03:27.036" v="218" actId="207"/>
          <ac:spMkLst>
            <pc:docMk/>
            <pc:sldMk cId="4269411528" sldId="266"/>
            <ac:spMk id="5" creationId="{9B1A836F-59EB-0947-A669-5E8B5C161DD4}"/>
          </ac:spMkLst>
        </pc:spChg>
      </pc:sldChg>
      <pc:sldChg chg="modSp mod">
        <pc:chgData name="Kirstin Aram" userId="51d9c6bf-e455-4b7a-a977-0811b5a0823e" providerId="ADAL" clId="{E1E75DF6-AD18-459D-847E-0E10C99C870B}" dt="2026-03-18T16:03:31.124" v="219" actId="207"/>
        <pc:sldMkLst>
          <pc:docMk/>
          <pc:sldMk cId="3317984008" sldId="267"/>
        </pc:sldMkLst>
        <pc:spChg chg="mod">
          <ac:chgData name="Kirstin Aram" userId="51d9c6bf-e455-4b7a-a977-0811b5a0823e" providerId="ADAL" clId="{E1E75DF6-AD18-459D-847E-0E10C99C870B}" dt="2026-03-18T16:03:31.124" v="219" actId="207"/>
          <ac:spMkLst>
            <pc:docMk/>
            <pc:sldMk cId="3317984008" sldId="267"/>
            <ac:spMk id="6" creationId="{CEBCBD0B-5A01-40FA-9F29-1A03AD78E46F}"/>
          </ac:spMkLst>
        </pc:spChg>
      </pc:sldChg>
      <pc:sldChg chg="modSp mod">
        <pc:chgData name="Kirstin Aram" userId="51d9c6bf-e455-4b7a-a977-0811b5a0823e" providerId="ADAL" clId="{E1E75DF6-AD18-459D-847E-0E10C99C870B}" dt="2026-03-18T16:03:46.190" v="222" actId="207"/>
        <pc:sldMkLst>
          <pc:docMk/>
          <pc:sldMk cId="286424125" sldId="269"/>
        </pc:sldMkLst>
        <pc:spChg chg="mod">
          <ac:chgData name="Kirstin Aram" userId="51d9c6bf-e455-4b7a-a977-0811b5a0823e" providerId="ADAL" clId="{E1E75DF6-AD18-459D-847E-0E10C99C870B}" dt="2026-03-18T16:03:46.190" v="222" actId="207"/>
          <ac:spMkLst>
            <pc:docMk/>
            <pc:sldMk cId="286424125" sldId="269"/>
            <ac:spMk id="3" creationId="{4CF41224-16A1-3C4C-94F5-F292E3D93CC2}"/>
          </ac:spMkLst>
        </pc:spChg>
        <pc:spChg chg="mod">
          <ac:chgData name="Kirstin Aram" userId="51d9c6bf-e455-4b7a-a977-0811b5a0823e" providerId="ADAL" clId="{E1E75DF6-AD18-459D-847E-0E10C99C870B}" dt="2026-03-18T16:03:46.190" v="222" actId="207"/>
          <ac:spMkLst>
            <pc:docMk/>
            <pc:sldMk cId="286424125" sldId="269"/>
            <ac:spMk id="4" creationId="{D989056F-EE42-D048-9F60-22DF891F8BC2}"/>
          </ac:spMkLst>
        </pc:spChg>
      </pc:sldChg>
      <pc:sldChg chg="modSp mod">
        <pc:chgData name="Kirstin Aram" userId="51d9c6bf-e455-4b7a-a977-0811b5a0823e" providerId="ADAL" clId="{E1E75DF6-AD18-459D-847E-0E10C99C870B}" dt="2026-03-18T16:03:50.416" v="223" actId="207"/>
        <pc:sldMkLst>
          <pc:docMk/>
          <pc:sldMk cId="2202961135" sldId="270"/>
        </pc:sldMkLst>
        <pc:spChg chg="mod">
          <ac:chgData name="Kirstin Aram" userId="51d9c6bf-e455-4b7a-a977-0811b5a0823e" providerId="ADAL" clId="{E1E75DF6-AD18-459D-847E-0E10C99C870B}" dt="2026-03-18T16:03:50.416" v="223" actId="207"/>
          <ac:spMkLst>
            <pc:docMk/>
            <pc:sldMk cId="2202961135" sldId="270"/>
            <ac:spMk id="3" creationId="{B5033574-19A2-CE46-A359-A5586B752783}"/>
          </ac:spMkLst>
        </pc:spChg>
      </pc:sldChg>
      <pc:sldMasterChg chg="modSldLayout sldLayoutOrd">
        <pc:chgData name="Kirstin Aram" userId="51d9c6bf-e455-4b7a-a977-0811b5a0823e" providerId="ADAL" clId="{E1E75DF6-AD18-459D-847E-0E10C99C870B}" dt="2026-03-18T16:07:57.097" v="289" actId="1076"/>
        <pc:sldMasterMkLst>
          <pc:docMk/>
          <pc:sldMasterMk cId="984707627" sldId="2147483673"/>
        </pc:sldMasterMkLst>
        <pc:sldLayoutChg chg="addSp delSp modSp mod">
          <pc:chgData name="Kirstin Aram" userId="51d9c6bf-e455-4b7a-a977-0811b5a0823e" providerId="ADAL" clId="{E1E75DF6-AD18-459D-847E-0E10C99C870B}" dt="2026-03-18T16:07:57.097" v="289" actId="1076"/>
          <pc:sldLayoutMkLst>
            <pc:docMk/>
            <pc:sldMasterMk cId="984707627" sldId="2147483673"/>
            <pc:sldLayoutMk cId="582674742" sldId="2147483674"/>
          </pc:sldLayoutMkLst>
          <pc:spChg chg="del">
            <ac:chgData name="Kirstin Aram" userId="51d9c6bf-e455-4b7a-a977-0811b5a0823e" providerId="ADAL" clId="{E1E75DF6-AD18-459D-847E-0E10C99C870B}" dt="2026-03-18T16:04:39.607" v="229" actId="478"/>
            <ac:spMkLst>
              <pc:docMk/>
              <pc:sldMasterMk cId="984707627" sldId="2147483673"/>
              <pc:sldLayoutMk cId="582674742" sldId="2147483674"/>
              <ac:spMk id="2" creationId="{00000000-0000-0000-0000-000000000000}"/>
            </ac:spMkLst>
          </pc:spChg>
          <pc:spChg chg="del mod">
            <ac:chgData name="Kirstin Aram" userId="51d9c6bf-e455-4b7a-a977-0811b5a0823e" providerId="ADAL" clId="{E1E75DF6-AD18-459D-847E-0E10C99C870B}" dt="2026-03-18T16:04:44.073" v="231" actId="478"/>
            <ac:spMkLst>
              <pc:docMk/>
              <pc:sldMasterMk cId="984707627" sldId="2147483673"/>
              <pc:sldLayoutMk cId="582674742" sldId="2147483674"/>
              <ac:spMk id="3" creationId="{00000000-0000-0000-0000-000000000000}"/>
            </ac:spMkLst>
          </pc:spChg>
          <pc:spChg chg="del">
            <ac:chgData name="Kirstin Aram" userId="51d9c6bf-e455-4b7a-a977-0811b5a0823e" providerId="ADAL" clId="{E1E75DF6-AD18-459D-847E-0E10C99C870B}" dt="2026-03-18T15:53:03.198" v="25" actId="478"/>
            <ac:spMkLst>
              <pc:docMk/>
              <pc:sldMasterMk cId="984707627" sldId="2147483673"/>
              <pc:sldLayoutMk cId="582674742" sldId="2147483674"/>
              <ac:spMk id="6" creationId="{8AF51206-333B-3DFC-103C-A72BCFBCB426}"/>
            </ac:spMkLst>
          </pc:spChg>
          <pc:spChg chg="add mod ord topLvl">
            <ac:chgData name="Kirstin Aram" userId="51d9c6bf-e455-4b7a-a977-0811b5a0823e" providerId="ADAL" clId="{E1E75DF6-AD18-459D-847E-0E10C99C870B}" dt="2026-03-18T16:06:59.737" v="284" actId="207"/>
            <ac:spMkLst>
              <pc:docMk/>
              <pc:sldMasterMk cId="984707627" sldId="2147483673"/>
              <pc:sldLayoutMk cId="582674742" sldId="2147483674"/>
              <ac:spMk id="10" creationId="{E5A2BF4D-4113-5357-3286-1452DD0C699E}"/>
            </ac:spMkLst>
          </pc:spChg>
          <pc:spChg chg="add mod ord">
            <ac:chgData name="Kirstin Aram" userId="51d9c6bf-e455-4b7a-a977-0811b5a0823e" providerId="ADAL" clId="{E1E75DF6-AD18-459D-847E-0E10C99C870B}" dt="2026-03-18T16:07:57.097" v="289" actId="1076"/>
            <ac:spMkLst>
              <pc:docMk/>
              <pc:sldMasterMk cId="984707627" sldId="2147483673"/>
              <pc:sldLayoutMk cId="582674742" sldId="2147483674"/>
              <ac:spMk id="19" creationId="{3C98FA03-379B-FE14-A112-1E1FB6114199}"/>
            </ac:spMkLst>
          </pc:spChg>
          <pc:spChg chg="del">
            <ac:chgData name="Kirstin Aram" userId="51d9c6bf-e455-4b7a-a977-0811b5a0823e" providerId="ADAL" clId="{E1E75DF6-AD18-459D-847E-0E10C99C870B}" dt="2026-03-18T15:53:12.700" v="28" actId="478"/>
            <ac:spMkLst>
              <pc:docMk/>
              <pc:sldMasterMk cId="984707627" sldId="2147483673"/>
              <pc:sldLayoutMk cId="582674742" sldId="2147483674"/>
              <ac:spMk id="27" creationId="{233F2B2F-EC70-802D-3EAF-98F64D140B09}"/>
            </ac:spMkLst>
          </pc:spChg>
          <pc:grpChg chg="add del mod">
            <ac:chgData name="Kirstin Aram" userId="51d9c6bf-e455-4b7a-a977-0811b5a0823e" providerId="ADAL" clId="{E1E75DF6-AD18-459D-847E-0E10C99C870B}" dt="2026-03-18T16:02:25.977" v="207" actId="165"/>
            <ac:grpSpMkLst>
              <pc:docMk/>
              <pc:sldMasterMk cId="984707627" sldId="2147483673"/>
              <pc:sldLayoutMk cId="582674742" sldId="2147483674"/>
              <ac:grpSpMk id="13" creationId="{04B2B825-5A25-87CC-04B5-8AF51C89C886}"/>
            </ac:grpSpMkLst>
          </pc:grpChg>
          <pc:grpChg chg="add mod">
            <ac:chgData name="Kirstin Aram" userId="51d9c6bf-e455-4b7a-a977-0811b5a0823e" providerId="ADAL" clId="{E1E75DF6-AD18-459D-847E-0E10C99C870B}" dt="2026-03-18T16:02:33.883" v="208" actId="164"/>
            <ac:grpSpMkLst>
              <pc:docMk/>
              <pc:sldMasterMk cId="984707627" sldId="2147483673"/>
              <pc:sldLayoutMk cId="582674742" sldId="2147483674"/>
              <ac:grpSpMk id="14" creationId="{7E297C4E-8A79-D75E-A8CF-3A6AA8FDDBB3}"/>
            </ac:grpSpMkLst>
          </pc:grpChg>
          <pc:picChg chg="add del mod modCrop">
            <ac:chgData name="Kirstin Aram" userId="51d9c6bf-e455-4b7a-a977-0811b5a0823e" providerId="ADAL" clId="{E1E75DF6-AD18-459D-847E-0E10C99C870B}" dt="2026-03-18T15:54:02.489" v="39" actId="478"/>
            <ac:picMkLst>
              <pc:docMk/>
              <pc:sldMasterMk cId="984707627" sldId="2147483673"/>
              <pc:sldLayoutMk cId="582674742" sldId="2147483674"/>
              <ac:picMk id="5" creationId="{ED8D312E-368B-B1BA-8C8E-84ACA32730F2}"/>
            </ac:picMkLst>
          </pc:picChg>
          <pc:picChg chg="add mod">
            <ac:chgData name="Kirstin Aram" userId="51d9c6bf-e455-4b7a-a977-0811b5a0823e" providerId="ADAL" clId="{E1E75DF6-AD18-459D-847E-0E10C99C870B}" dt="2026-03-18T16:05:35.953" v="277" actId="1076"/>
            <ac:picMkLst>
              <pc:docMk/>
              <pc:sldMasterMk cId="984707627" sldId="2147483673"/>
              <pc:sldLayoutMk cId="582674742" sldId="2147483674"/>
              <ac:picMk id="8" creationId="{F7E214EA-9E5A-2210-71BC-C44B5C144BC1}"/>
            </ac:picMkLst>
          </pc:picChg>
          <pc:picChg chg="add mod topLvl">
            <ac:chgData name="Kirstin Aram" userId="51d9c6bf-e455-4b7a-a977-0811b5a0823e" providerId="ADAL" clId="{E1E75DF6-AD18-459D-847E-0E10C99C870B}" dt="2026-03-18T16:02:33.883" v="208" actId="164"/>
            <ac:picMkLst>
              <pc:docMk/>
              <pc:sldMasterMk cId="984707627" sldId="2147483673"/>
              <pc:sldLayoutMk cId="582674742" sldId="2147483674"/>
              <ac:picMk id="9" creationId="{F00C1A5C-085F-7FA0-E0F4-3B550679D742}"/>
            </ac:picMkLst>
          </pc:picChg>
          <pc:picChg chg="add del mod">
            <ac:chgData name="Kirstin Aram" userId="51d9c6bf-e455-4b7a-a977-0811b5a0823e" providerId="ADAL" clId="{E1E75DF6-AD18-459D-847E-0E10C99C870B}" dt="2026-03-18T16:05:32.338" v="275" actId="1076"/>
            <ac:picMkLst>
              <pc:docMk/>
              <pc:sldMasterMk cId="984707627" sldId="2147483673"/>
              <pc:sldLayoutMk cId="582674742" sldId="2147483674"/>
              <ac:picMk id="15" creationId="{EBDCDA47-6024-4CC5-BD80-52AF84966224}"/>
            </ac:picMkLst>
          </pc:picChg>
          <pc:picChg chg="del">
            <ac:chgData name="Kirstin Aram" userId="51d9c6bf-e455-4b7a-a977-0811b5a0823e" providerId="ADAL" clId="{E1E75DF6-AD18-459D-847E-0E10C99C870B}" dt="2026-03-18T15:51:54.068" v="1" actId="478"/>
            <ac:picMkLst>
              <pc:docMk/>
              <pc:sldMasterMk cId="984707627" sldId="2147483673"/>
              <pc:sldLayoutMk cId="582674742" sldId="2147483674"/>
              <ac:picMk id="16" creationId="{6367227E-2D41-025C-066F-D561CB8BDE32}"/>
            </ac:picMkLst>
          </pc:picChg>
          <pc:picChg chg="del">
            <ac:chgData name="Kirstin Aram" userId="51d9c6bf-e455-4b7a-a977-0811b5a0823e" providerId="ADAL" clId="{E1E75DF6-AD18-459D-847E-0E10C99C870B}" dt="2026-03-18T15:51:52.145" v="0" actId="478"/>
            <ac:picMkLst>
              <pc:docMk/>
              <pc:sldMasterMk cId="984707627" sldId="2147483673"/>
              <pc:sldLayoutMk cId="582674742" sldId="2147483674"/>
              <ac:picMk id="17" creationId="{D43F16DB-554C-425B-9E2B-1DECD782177E}"/>
            </ac:picMkLst>
          </pc:picChg>
          <pc:picChg chg="add mod ord">
            <ac:chgData name="Kirstin Aram" userId="51d9c6bf-e455-4b7a-a977-0811b5a0823e" providerId="ADAL" clId="{E1E75DF6-AD18-459D-847E-0E10C99C870B}" dt="2026-03-18T16:07:54.328" v="288" actId="1076"/>
            <ac:picMkLst>
              <pc:docMk/>
              <pc:sldMasterMk cId="984707627" sldId="2147483673"/>
              <pc:sldLayoutMk cId="582674742" sldId="2147483674"/>
              <ac:picMk id="18" creationId="{F86612B9-C4F4-DE6C-1C73-48F73E3FAC0B}"/>
            </ac:picMkLst>
          </pc:picChg>
          <pc:picChg chg="del">
            <ac:chgData name="Kirstin Aram" userId="51d9c6bf-e455-4b7a-a977-0811b5a0823e" providerId="ADAL" clId="{E1E75DF6-AD18-459D-847E-0E10C99C870B}" dt="2026-03-18T15:51:55.785" v="2" actId="478"/>
            <ac:picMkLst>
              <pc:docMk/>
              <pc:sldMasterMk cId="984707627" sldId="2147483673"/>
              <pc:sldLayoutMk cId="582674742" sldId="2147483674"/>
              <ac:picMk id="22" creationId="{BAB1A97B-5122-2442-2DDD-6FBFBA136A19}"/>
            </ac:picMkLst>
          </pc:picChg>
          <pc:picChg chg="del">
            <ac:chgData name="Kirstin Aram" userId="51d9c6bf-e455-4b7a-a977-0811b5a0823e" providerId="ADAL" clId="{E1E75DF6-AD18-459D-847E-0E10C99C870B}" dt="2026-03-18T15:51:58.267" v="3" actId="478"/>
            <ac:picMkLst>
              <pc:docMk/>
              <pc:sldMasterMk cId="984707627" sldId="2147483673"/>
              <pc:sldLayoutMk cId="582674742" sldId="2147483674"/>
              <ac:picMk id="34" creationId="{A1F77F29-47B4-771F-16AC-939CFBBA0FDC}"/>
            </ac:picMkLst>
          </pc:picChg>
          <pc:cxnChg chg="add mod ord topLvl">
            <ac:chgData name="Kirstin Aram" userId="51d9c6bf-e455-4b7a-a977-0811b5a0823e" providerId="ADAL" clId="{E1E75DF6-AD18-459D-847E-0E10C99C870B}" dt="2026-03-18T16:06:28.072" v="281" actId="166"/>
            <ac:cxnSpMkLst>
              <pc:docMk/>
              <pc:sldMasterMk cId="984707627" sldId="2147483673"/>
              <pc:sldLayoutMk cId="582674742" sldId="2147483674"/>
              <ac:cxnSpMk id="12" creationId="{A03E7AA1-0202-37B7-BF65-FB85905C6690}"/>
            </ac:cxnSpMkLst>
          </pc:cxnChg>
        </pc:sldLayoutChg>
        <pc:sldLayoutChg chg="addSp delSp modSp mod ord">
          <pc:chgData name="Kirstin Aram" userId="51d9c6bf-e455-4b7a-a977-0811b5a0823e" providerId="ADAL" clId="{E1E75DF6-AD18-459D-847E-0E10C99C870B}" dt="2026-03-18T15:56:48.958" v="66" actId="20578"/>
          <pc:sldLayoutMkLst>
            <pc:docMk/>
            <pc:sldMasterMk cId="984707627" sldId="2147483673"/>
            <pc:sldLayoutMk cId="1580089554" sldId="2147483675"/>
          </pc:sldLayoutMkLst>
          <pc:spChg chg="del">
            <ac:chgData name="Kirstin Aram" userId="51d9c6bf-e455-4b7a-a977-0811b5a0823e" providerId="ADAL" clId="{E1E75DF6-AD18-459D-847E-0E10C99C870B}" dt="2026-03-18T15:52:10.436" v="4" actId="478"/>
            <ac:spMkLst>
              <pc:docMk/>
              <pc:sldMasterMk cId="984707627" sldId="2147483673"/>
              <pc:sldLayoutMk cId="1580089554" sldId="2147483675"/>
              <ac:spMk id="10" creationId="{AA2D77CB-D13C-4107-96AA-F8FDC6CB4EE4}"/>
            </ac:spMkLst>
          </pc:spChg>
          <pc:grpChg chg="del">
            <ac:chgData name="Kirstin Aram" userId="51d9c6bf-e455-4b7a-a977-0811b5a0823e" providerId="ADAL" clId="{E1E75DF6-AD18-459D-847E-0E10C99C870B}" dt="2026-03-18T15:52:12.393" v="5" actId="478"/>
            <ac:grpSpMkLst>
              <pc:docMk/>
              <pc:sldMasterMk cId="984707627" sldId="2147483673"/>
              <pc:sldLayoutMk cId="1580089554" sldId="2147483675"/>
              <ac:grpSpMk id="8" creationId="{FE24C3B3-C142-47D8-A038-D040BFF7D120}"/>
            </ac:grpSpMkLst>
          </pc:grpChg>
          <pc:picChg chg="add mod">
            <ac:chgData name="Kirstin Aram" userId="51d9c6bf-e455-4b7a-a977-0811b5a0823e" providerId="ADAL" clId="{E1E75DF6-AD18-459D-847E-0E10C99C870B}" dt="2026-03-18T15:56:25.385" v="65" actId="1076"/>
            <ac:picMkLst>
              <pc:docMk/>
              <pc:sldMasterMk cId="984707627" sldId="2147483673"/>
              <pc:sldLayoutMk cId="1580089554" sldId="2147483675"/>
              <ac:picMk id="4" creationId="{742310F8-C8D8-B067-3B28-F1A5E055A493}"/>
            </ac:picMkLst>
          </pc:picChg>
          <pc:picChg chg="add mod">
            <ac:chgData name="Kirstin Aram" userId="51d9c6bf-e455-4b7a-a977-0811b5a0823e" providerId="ADAL" clId="{E1E75DF6-AD18-459D-847E-0E10C99C870B}" dt="2026-03-18T15:56:21.763" v="64" actId="1076"/>
            <ac:picMkLst>
              <pc:docMk/>
              <pc:sldMasterMk cId="984707627" sldId="2147483673"/>
              <pc:sldLayoutMk cId="1580089554" sldId="2147483675"/>
              <ac:picMk id="5" creationId="{363FD3B6-C81E-2790-D9AD-A3A89FF00436}"/>
            </ac:picMkLst>
          </pc:picChg>
          <pc:picChg chg="mod">
            <ac:chgData name="Kirstin Aram" userId="51d9c6bf-e455-4b7a-a977-0811b5a0823e" providerId="ADAL" clId="{E1E75DF6-AD18-459D-847E-0E10C99C870B}" dt="2026-03-18T15:54:36.275" v="47" actId="1076"/>
            <ac:picMkLst>
              <pc:docMk/>
              <pc:sldMasterMk cId="984707627" sldId="2147483673"/>
              <pc:sldLayoutMk cId="1580089554" sldId="2147483675"/>
              <ac:picMk id="32" creationId="{50A2758E-01FA-07BC-1193-98F068B67FEC}"/>
            </ac:picMkLst>
          </pc:picChg>
        </pc:sldLayoutChg>
        <pc:sldLayoutChg chg="addSp delSp modSp mod">
          <pc:chgData name="Kirstin Aram" userId="51d9c6bf-e455-4b7a-a977-0811b5a0823e" providerId="ADAL" clId="{E1E75DF6-AD18-459D-847E-0E10C99C870B}" dt="2026-03-18T16:02:40.026" v="210"/>
          <pc:sldLayoutMkLst>
            <pc:docMk/>
            <pc:sldMasterMk cId="984707627" sldId="2147483673"/>
            <pc:sldLayoutMk cId="1338224115" sldId="2147483676"/>
          </pc:sldLayoutMkLst>
          <pc:spChg chg="del">
            <ac:chgData name="Kirstin Aram" userId="51d9c6bf-e455-4b7a-a977-0811b5a0823e" providerId="ADAL" clId="{E1E75DF6-AD18-459D-847E-0E10C99C870B}" dt="2026-03-18T15:52:37.170" v="15" actId="478"/>
            <ac:spMkLst>
              <pc:docMk/>
              <pc:sldMasterMk cId="984707627" sldId="2147483673"/>
              <pc:sldLayoutMk cId="1338224115" sldId="2147483676"/>
              <ac:spMk id="4" creationId="{FE3C7912-F4EA-CDDA-F473-1428C0DE23BA}"/>
            </ac:spMkLst>
          </pc:spChg>
          <pc:spChg chg="mod">
            <ac:chgData name="Kirstin Aram" userId="51d9c6bf-e455-4b7a-a977-0811b5a0823e" providerId="ADAL" clId="{E1E75DF6-AD18-459D-847E-0E10C99C870B}" dt="2026-03-18T16:02:40.026" v="210"/>
            <ac:spMkLst>
              <pc:docMk/>
              <pc:sldMasterMk cId="984707627" sldId="2147483673"/>
              <pc:sldLayoutMk cId="1338224115" sldId="2147483676"/>
              <ac:spMk id="14" creationId="{BACDD489-7F02-D6EB-2D8C-E0A7B303E7F6}"/>
            </ac:spMkLst>
          </pc:spChg>
          <pc:grpChg chg="del">
            <ac:chgData name="Kirstin Aram" userId="51d9c6bf-e455-4b7a-a977-0811b5a0823e" providerId="ADAL" clId="{E1E75DF6-AD18-459D-847E-0E10C99C870B}" dt="2026-03-18T15:52:27.578" v="11" actId="478"/>
            <ac:grpSpMkLst>
              <pc:docMk/>
              <pc:sldMasterMk cId="984707627" sldId="2147483673"/>
              <pc:sldLayoutMk cId="1338224115" sldId="2147483676"/>
              <ac:grpSpMk id="7" creationId="{B85B9BF5-E3EE-414A-9AE2-CD1CBB9B6484}"/>
            </ac:grpSpMkLst>
          </pc:grpChg>
          <pc:grpChg chg="add mod">
            <ac:chgData name="Kirstin Aram" userId="51d9c6bf-e455-4b7a-a977-0811b5a0823e" providerId="ADAL" clId="{E1E75DF6-AD18-459D-847E-0E10C99C870B}" dt="2026-03-18T16:02:40.026" v="210"/>
            <ac:grpSpMkLst>
              <pc:docMk/>
              <pc:sldMasterMk cId="984707627" sldId="2147483673"/>
              <pc:sldLayoutMk cId="1338224115" sldId="2147483676"/>
              <ac:grpSpMk id="12" creationId="{837A8B41-21BF-7E30-C4F3-21A9B99E041F}"/>
            </ac:grpSpMkLst>
          </pc:grpChg>
          <pc:picChg chg="add del mod">
            <ac:chgData name="Kirstin Aram" userId="51d9c6bf-e455-4b7a-a977-0811b5a0823e" providerId="ADAL" clId="{E1E75DF6-AD18-459D-847E-0E10C99C870B}" dt="2026-03-18T16:02:39.503" v="209" actId="478"/>
            <ac:picMkLst>
              <pc:docMk/>
              <pc:sldMasterMk cId="984707627" sldId="2147483673"/>
              <pc:sldLayoutMk cId="1338224115" sldId="2147483676"/>
              <ac:picMk id="6" creationId="{9B51C2D8-D056-0D13-C075-A942EC0C3259}"/>
            </ac:picMkLst>
          </pc:picChg>
          <pc:picChg chg="del">
            <ac:chgData name="Kirstin Aram" userId="51d9c6bf-e455-4b7a-a977-0811b5a0823e" providerId="ADAL" clId="{E1E75DF6-AD18-459D-847E-0E10C99C870B}" dt="2026-03-18T15:52:26.829" v="10" actId="478"/>
            <ac:picMkLst>
              <pc:docMk/>
              <pc:sldMasterMk cId="984707627" sldId="2147483673"/>
              <pc:sldLayoutMk cId="1338224115" sldId="2147483676"/>
              <ac:picMk id="8" creationId="{B3A5E70E-9177-4C3B-9302-3D46344B8DF1}"/>
            </ac:picMkLst>
          </pc:picChg>
          <pc:picChg chg="add mod">
            <ac:chgData name="Kirstin Aram" userId="51d9c6bf-e455-4b7a-a977-0811b5a0823e" providerId="ADAL" clId="{E1E75DF6-AD18-459D-847E-0E10C99C870B}" dt="2026-03-18T16:02:07.031" v="206"/>
            <ac:picMkLst>
              <pc:docMk/>
              <pc:sldMasterMk cId="984707627" sldId="2147483673"/>
              <pc:sldLayoutMk cId="1338224115" sldId="2147483676"/>
              <ac:picMk id="11" creationId="{597E9D57-E8B6-14E9-6F14-B84B6BCEED4F}"/>
            </ac:picMkLst>
          </pc:picChg>
          <pc:picChg chg="mod">
            <ac:chgData name="Kirstin Aram" userId="51d9c6bf-e455-4b7a-a977-0811b5a0823e" providerId="ADAL" clId="{E1E75DF6-AD18-459D-847E-0E10C99C870B}" dt="2026-03-18T16:02:40.026" v="210"/>
            <ac:picMkLst>
              <pc:docMk/>
              <pc:sldMasterMk cId="984707627" sldId="2147483673"/>
              <pc:sldLayoutMk cId="1338224115" sldId="2147483676"/>
              <ac:picMk id="13" creationId="{1E133034-93A8-FA8E-629F-250837E443D2}"/>
            </ac:picMkLst>
          </pc:picChg>
          <pc:cxnChg chg="mod">
            <ac:chgData name="Kirstin Aram" userId="51d9c6bf-e455-4b7a-a977-0811b5a0823e" providerId="ADAL" clId="{E1E75DF6-AD18-459D-847E-0E10C99C870B}" dt="2026-03-18T16:02:40.026" v="210"/>
            <ac:cxnSpMkLst>
              <pc:docMk/>
              <pc:sldMasterMk cId="984707627" sldId="2147483673"/>
              <pc:sldLayoutMk cId="1338224115" sldId="2147483676"/>
              <ac:cxnSpMk id="15" creationId="{C110ABEB-583E-700A-45E4-4C21E0BE41FD}"/>
            </ac:cxnSpMkLst>
          </pc:cxnChg>
        </pc:sldLayoutChg>
        <pc:sldLayoutChg chg="addSp delSp modSp mod">
          <pc:chgData name="Kirstin Aram" userId="51d9c6bf-e455-4b7a-a977-0811b5a0823e" providerId="ADAL" clId="{E1E75DF6-AD18-459D-847E-0E10C99C870B}" dt="2026-03-18T16:02:42.382" v="211"/>
          <pc:sldLayoutMkLst>
            <pc:docMk/>
            <pc:sldMasterMk cId="984707627" sldId="2147483673"/>
            <pc:sldLayoutMk cId="2685365455" sldId="2147483677"/>
          </pc:sldLayoutMkLst>
          <pc:spChg chg="del">
            <ac:chgData name="Kirstin Aram" userId="51d9c6bf-e455-4b7a-a977-0811b5a0823e" providerId="ADAL" clId="{E1E75DF6-AD18-459D-847E-0E10C99C870B}" dt="2026-03-18T15:52:35.258" v="14" actId="478"/>
            <ac:spMkLst>
              <pc:docMk/>
              <pc:sldMasterMk cId="984707627" sldId="2147483673"/>
              <pc:sldLayoutMk cId="2685365455" sldId="2147483677"/>
              <ac:spMk id="5" creationId="{8B1B65F5-997C-0524-4E32-134C27261997}"/>
            </ac:spMkLst>
          </pc:spChg>
          <pc:spChg chg="topLvl">
            <ac:chgData name="Kirstin Aram" userId="51d9c6bf-e455-4b7a-a977-0811b5a0823e" providerId="ADAL" clId="{E1E75DF6-AD18-459D-847E-0E10C99C870B}" dt="2026-03-18T15:52:21.875" v="9" actId="478"/>
            <ac:spMkLst>
              <pc:docMk/>
              <pc:sldMasterMk cId="984707627" sldId="2147483673"/>
              <pc:sldLayoutMk cId="2685365455" sldId="2147483677"/>
              <ac:spMk id="10" creationId="{B94E0B5D-3E41-4928-8E01-2C682A59677B}"/>
            </ac:spMkLst>
          </pc:spChg>
          <pc:spChg chg="del mod topLvl">
            <ac:chgData name="Kirstin Aram" userId="51d9c6bf-e455-4b7a-a977-0811b5a0823e" providerId="ADAL" clId="{E1E75DF6-AD18-459D-847E-0E10C99C870B}" dt="2026-03-18T15:52:21.875" v="9" actId="478"/>
            <ac:spMkLst>
              <pc:docMk/>
              <pc:sldMasterMk cId="984707627" sldId="2147483673"/>
              <pc:sldLayoutMk cId="2685365455" sldId="2147483677"/>
              <ac:spMk id="11" creationId="{F7B4D96F-930A-4F95-95B7-0523B2E9814C}"/>
            </ac:spMkLst>
          </pc:spChg>
          <pc:spChg chg="mod">
            <ac:chgData name="Kirstin Aram" userId="51d9c6bf-e455-4b7a-a977-0811b5a0823e" providerId="ADAL" clId="{E1E75DF6-AD18-459D-847E-0E10C99C870B}" dt="2026-03-18T16:02:42.382" v="211"/>
            <ac:spMkLst>
              <pc:docMk/>
              <pc:sldMasterMk cId="984707627" sldId="2147483673"/>
              <pc:sldLayoutMk cId="2685365455" sldId="2147483677"/>
              <ac:spMk id="12" creationId="{2CB2F9B5-4BDB-F95E-D25F-7B84B3043B35}"/>
            </ac:spMkLst>
          </pc:spChg>
          <pc:grpChg chg="add mod">
            <ac:chgData name="Kirstin Aram" userId="51d9c6bf-e455-4b7a-a977-0811b5a0823e" providerId="ADAL" clId="{E1E75DF6-AD18-459D-847E-0E10C99C870B}" dt="2026-03-18T16:02:42.382" v="211"/>
            <ac:grpSpMkLst>
              <pc:docMk/>
              <pc:sldMasterMk cId="984707627" sldId="2147483673"/>
              <pc:sldLayoutMk cId="2685365455" sldId="2147483677"/>
              <ac:grpSpMk id="6" creationId="{666A4125-7A2D-7693-F785-6D332A157CE8}"/>
            </ac:grpSpMkLst>
          </pc:grpChg>
          <pc:grpChg chg="del">
            <ac:chgData name="Kirstin Aram" userId="51d9c6bf-e455-4b7a-a977-0811b5a0823e" providerId="ADAL" clId="{E1E75DF6-AD18-459D-847E-0E10C99C870B}" dt="2026-03-18T15:52:21.875" v="9" actId="478"/>
            <ac:grpSpMkLst>
              <pc:docMk/>
              <pc:sldMasterMk cId="984707627" sldId="2147483673"/>
              <pc:sldLayoutMk cId="2685365455" sldId="2147483677"/>
              <ac:grpSpMk id="8" creationId="{DBF82C29-BD5B-4C55-857A-ED6E4D5281AE}"/>
            </ac:grpSpMkLst>
          </pc:grpChg>
          <pc:picChg chg="mod">
            <ac:chgData name="Kirstin Aram" userId="51d9c6bf-e455-4b7a-a977-0811b5a0823e" providerId="ADAL" clId="{E1E75DF6-AD18-459D-847E-0E10C99C870B}" dt="2026-03-18T16:02:42.382" v="211"/>
            <ac:picMkLst>
              <pc:docMk/>
              <pc:sldMasterMk cId="984707627" sldId="2147483673"/>
              <pc:sldLayoutMk cId="2685365455" sldId="2147483677"/>
              <ac:picMk id="7" creationId="{7FF7087C-56B6-5FEB-CF37-F7BBC9DAC537}"/>
            </ac:picMkLst>
          </pc:picChg>
          <pc:picChg chg="del">
            <ac:chgData name="Kirstin Aram" userId="51d9c6bf-e455-4b7a-a977-0811b5a0823e" providerId="ADAL" clId="{E1E75DF6-AD18-459D-847E-0E10C99C870B}" dt="2026-03-18T15:52:20.258" v="8" actId="478"/>
            <ac:picMkLst>
              <pc:docMk/>
              <pc:sldMasterMk cId="984707627" sldId="2147483673"/>
              <pc:sldLayoutMk cId="2685365455" sldId="2147483677"/>
              <ac:picMk id="9" creationId="{3BC1454B-1A46-4845-992F-4ADC52F12929}"/>
            </ac:picMkLst>
          </pc:picChg>
          <pc:cxnChg chg="mod">
            <ac:chgData name="Kirstin Aram" userId="51d9c6bf-e455-4b7a-a977-0811b5a0823e" providerId="ADAL" clId="{E1E75DF6-AD18-459D-847E-0E10C99C870B}" dt="2026-03-18T16:02:42.382" v="211"/>
            <ac:cxnSpMkLst>
              <pc:docMk/>
              <pc:sldMasterMk cId="984707627" sldId="2147483673"/>
              <pc:sldLayoutMk cId="2685365455" sldId="2147483677"/>
              <ac:cxnSpMk id="13" creationId="{BDEA5315-2519-9150-4FF5-D0B6ED73F145}"/>
            </ac:cxnSpMkLst>
          </pc:cxnChg>
        </pc:sldLayoutChg>
        <pc:sldLayoutChg chg="addSp delSp modSp mod">
          <pc:chgData name="Kirstin Aram" userId="51d9c6bf-e455-4b7a-a977-0811b5a0823e" providerId="ADAL" clId="{E1E75DF6-AD18-459D-847E-0E10C99C870B}" dt="2026-03-18T16:02:43.928" v="212"/>
          <pc:sldLayoutMkLst>
            <pc:docMk/>
            <pc:sldMasterMk cId="984707627" sldId="2147483673"/>
            <pc:sldLayoutMk cId="2510971095" sldId="2147483678"/>
          </pc:sldLayoutMkLst>
          <pc:spChg chg="del">
            <ac:chgData name="Kirstin Aram" userId="51d9c6bf-e455-4b7a-a977-0811b5a0823e" providerId="ADAL" clId="{E1E75DF6-AD18-459D-847E-0E10C99C870B}" dt="2026-03-18T15:52:33.413" v="13" actId="478"/>
            <ac:spMkLst>
              <pc:docMk/>
              <pc:sldMasterMk cId="984707627" sldId="2147483673"/>
              <pc:sldLayoutMk cId="2510971095" sldId="2147483678"/>
              <ac:spMk id="5" creationId="{0E8F29DB-D9E0-8A01-61DD-58BB61D56091}"/>
            </ac:spMkLst>
          </pc:spChg>
          <pc:spChg chg="mod">
            <ac:chgData name="Kirstin Aram" userId="51d9c6bf-e455-4b7a-a977-0811b5a0823e" providerId="ADAL" clId="{E1E75DF6-AD18-459D-847E-0E10C99C870B}" dt="2026-03-18T16:02:43.928" v="212"/>
            <ac:spMkLst>
              <pc:docMk/>
              <pc:sldMasterMk cId="984707627" sldId="2147483673"/>
              <pc:sldLayoutMk cId="2510971095" sldId="2147483678"/>
              <ac:spMk id="13" creationId="{6593F140-496C-7681-55D2-1E699A44A95B}"/>
            </ac:spMkLst>
          </pc:spChg>
          <pc:grpChg chg="add mod">
            <ac:chgData name="Kirstin Aram" userId="51d9c6bf-e455-4b7a-a977-0811b5a0823e" providerId="ADAL" clId="{E1E75DF6-AD18-459D-847E-0E10C99C870B}" dt="2026-03-18T16:02:43.928" v="212"/>
            <ac:grpSpMkLst>
              <pc:docMk/>
              <pc:sldMasterMk cId="984707627" sldId="2147483673"/>
              <pc:sldLayoutMk cId="2510971095" sldId="2147483678"/>
              <ac:grpSpMk id="7" creationId="{3861E984-41C4-8144-CF64-15E467D01B32}"/>
            </ac:grpSpMkLst>
          </pc:grpChg>
          <pc:grpChg chg="del">
            <ac:chgData name="Kirstin Aram" userId="51d9c6bf-e455-4b7a-a977-0811b5a0823e" providerId="ADAL" clId="{E1E75DF6-AD18-459D-847E-0E10C99C870B}" dt="2026-03-18T15:52:31.573" v="12" actId="478"/>
            <ac:grpSpMkLst>
              <pc:docMk/>
              <pc:sldMasterMk cId="984707627" sldId="2147483673"/>
              <pc:sldLayoutMk cId="2510971095" sldId="2147483678"/>
              <ac:grpSpMk id="8" creationId="{3DCAD4A4-1EB5-44C0-A4E0-5CEE4D02D25E}"/>
            </ac:grpSpMkLst>
          </pc:grpChg>
          <pc:picChg chg="mod">
            <ac:chgData name="Kirstin Aram" userId="51d9c6bf-e455-4b7a-a977-0811b5a0823e" providerId="ADAL" clId="{E1E75DF6-AD18-459D-847E-0E10C99C870B}" dt="2026-03-18T16:02:43.928" v="212"/>
            <ac:picMkLst>
              <pc:docMk/>
              <pc:sldMasterMk cId="984707627" sldId="2147483673"/>
              <pc:sldLayoutMk cId="2510971095" sldId="2147483678"/>
              <ac:picMk id="12" creationId="{C29AE2B7-C708-48D9-2072-610C72F7258C}"/>
            </ac:picMkLst>
          </pc:picChg>
          <pc:cxnChg chg="mod">
            <ac:chgData name="Kirstin Aram" userId="51d9c6bf-e455-4b7a-a977-0811b5a0823e" providerId="ADAL" clId="{E1E75DF6-AD18-459D-847E-0E10C99C870B}" dt="2026-03-18T16:02:43.928" v="212"/>
            <ac:cxnSpMkLst>
              <pc:docMk/>
              <pc:sldMasterMk cId="984707627" sldId="2147483673"/>
              <pc:sldLayoutMk cId="2510971095" sldId="2147483678"/>
              <ac:cxnSpMk id="14" creationId="{666AFB34-650E-3DCC-90E7-D0FBAE6F71C5}"/>
            </ac:cxnSpMkLst>
          </pc:cxnChg>
        </pc:sldLayoutChg>
        <pc:sldLayoutChg chg="addSp delSp modSp mod">
          <pc:chgData name="Kirstin Aram" userId="51d9c6bf-e455-4b7a-a977-0811b5a0823e" providerId="ADAL" clId="{E1E75DF6-AD18-459D-847E-0E10C99C870B}" dt="2026-03-18T16:02:45.325" v="213"/>
          <pc:sldLayoutMkLst>
            <pc:docMk/>
            <pc:sldMasterMk cId="984707627" sldId="2147483673"/>
            <pc:sldLayoutMk cId="738817595" sldId="2147483679"/>
          </pc:sldLayoutMkLst>
          <pc:spChg chg="del">
            <ac:chgData name="Kirstin Aram" userId="51d9c6bf-e455-4b7a-a977-0811b5a0823e" providerId="ADAL" clId="{E1E75DF6-AD18-459D-847E-0E10C99C870B}" dt="2026-03-18T15:52:55.105" v="24" actId="478"/>
            <ac:spMkLst>
              <pc:docMk/>
              <pc:sldMasterMk cId="984707627" sldId="2147483673"/>
              <pc:sldLayoutMk cId="738817595" sldId="2147483679"/>
              <ac:spMk id="5" creationId="{2F945D30-EAF9-3E77-FEA9-53C55002A187}"/>
            </ac:spMkLst>
          </pc:spChg>
          <pc:spChg chg="mod">
            <ac:chgData name="Kirstin Aram" userId="51d9c6bf-e455-4b7a-a977-0811b5a0823e" providerId="ADAL" clId="{E1E75DF6-AD18-459D-847E-0E10C99C870B}" dt="2026-03-18T16:02:45.325" v="213"/>
            <ac:spMkLst>
              <pc:docMk/>
              <pc:sldMasterMk cId="984707627" sldId="2147483673"/>
              <pc:sldLayoutMk cId="738817595" sldId="2147483679"/>
              <ac:spMk id="12" creationId="{968F04EE-8F45-EADA-92B7-CA472C45D2F9}"/>
            </ac:spMkLst>
          </pc:spChg>
          <pc:grpChg chg="add mod">
            <ac:chgData name="Kirstin Aram" userId="51d9c6bf-e455-4b7a-a977-0811b5a0823e" providerId="ADAL" clId="{E1E75DF6-AD18-459D-847E-0E10C99C870B}" dt="2026-03-18T16:02:45.325" v="213"/>
            <ac:grpSpMkLst>
              <pc:docMk/>
              <pc:sldMasterMk cId="984707627" sldId="2147483673"/>
              <pc:sldLayoutMk cId="738817595" sldId="2147483679"/>
              <ac:grpSpMk id="6" creationId="{38F1A110-2BC1-4C5A-5DE7-5EB741CC088A}"/>
            </ac:grpSpMkLst>
          </pc:grpChg>
          <pc:grpChg chg="del">
            <ac:chgData name="Kirstin Aram" userId="51d9c6bf-e455-4b7a-a977-0811b5a0823e" providerId="ADAL" clId="{E1E75DF6-AD18-459D-847E-0E10C99C870B}" dt="2026-03-18T15:52:41.924" v="17" actId="478"/>
            <ac:grpSpMkLst>
              <pc:docMk/>
              <pc:sldMasterMk cId="984707627" sldId="2147483673"/>
              <pc:sldLayoutMk cId="738817595" sldId="2147483679"/>
              <ac:grpSpMk id="8" creationId="{5B714AED-2483-44E6-8CEA-413E9431E52C}"/>
            </ac:grpSpMkLst>
          </pc:grpChg>
          <pc:picChg chg="mod">
            <ac:chgData name="Kirstin Aram" userId="51d9c6bf-e455-4b7a-a977-0811b5a0823e" providerId="ADAL" clId="{E1E75DF6-AD18-459D-847E-0E10C99C870B}" dt="2026-03-18T16:02:45.325" v="213"/>
            <ac:picMkLst>
              <pc:docMk/>
              <pc:sldMasterMk cId="984707627" sldId="2147483673"/>
              <pc:sldLayoutMk cId="738817595" sldId="2147483679"/>
              <ac:picMk id="7" creationId="{3A054C80-1A97-D804-C509-52AE55D78586}"/>
            </ac:picMkLst>
          </pc:picChg>
          <pc:picChg chg="del">
            <ac:chgData name="Kirstin Aram" userId="51d9c6bf-e455-4b7a-a977-0811b5a0823e" providerId="ADAL" clId="{E1E75DF6-AD18-459D-847E-0E10C99C870B}" dt="2026-03-18T15:52:41.421" v="16" actId="478"/>
            <ac:picMkLst>
              <pc:docMk/>
              <pc:sldMasterMk cId="984707627" sldId="2147483673"/>
              <pc:sldLayoutMk cId="738817595" sldId="2147483679"/>
              <ac:picMk id="9" creationId="{246884B8-68C1-4DBD-B308-69365C9CB01F}"/>
            </ac:picMkLst>
          </pc:picChg>
          <pc:cxnChg chg="mod">
            <ac:chgData name="Kirstin Aram" userId="51d9c6bf-e455-4b7a-a977-0811b5a0823e" providerId="ADAL" clId="{E1E75DF6-AD18-459D-847E-0E10C99C870B}" dt="2026-03-18T16:02:45.325" v="213"/>
            <ac:cxnSpMkLst>
              <pc:docMk/>
              <pc:sldMasterMk cId="984707627" sldId="2147483673"/>
              <pc:sldLayoutMk cId="738817595" sldId="2147483679"/>
              <ac:cxnSpMk id="13" creationId="{B111579C-9473-7343-22B2-D14E754D3A8F}"/>
            </ac:cxnSpMkLst>
          </pc:cxnChg>
        </pc:sldLayoutChg>
        <pc:sldLayoutChg chg="addSp delSp modSp mod">
          <pc:chgData name="Kirstin Aram" userId="51d9c6bf-e455-4b7a-a977-0811b5a0823e" providerId="ADAL" clId="{E1E75DF6-AD18-459D-847E-0E10C99C870B}" dt="2026-03-18T16:02:48.414" v="214"/>
          <pc:sldLayoutMkLst>
            <pc:docMk/>
            <pc:sldMasterMk cId="984707627" sldId="2147483673"/>
            <pc:sldLayoutMk cId="4173176893" sldId="2147483680"/>
          </pc:sldLayoutMkLst>
          <pc:spChg chg="del">
            <ac:chgData name="Kirstin Aram" userId="51d9c6bf-e455-4b7a-a977-0811b5a0823e" providerId="ADAL" clId="{E1E75DF6-AD18-459D-847E-0E10C99C870B}" dt="2026-03-18T15:52:44.917" v="18" actId="478"/>
            <ac:spMkLst>
              <pc:docMk/>
              <pc:sldMasterMk cId="984707627" sldId="2147483673"/>
              <pc:sldLayoutMk cId="4173176893" sldId="2147483680"/>
              <ac:spMk id="3" creationId="{52BDFDF9-83D1-AE75-04D5-6EF1BF6636D1}"/>
            </ac:spMkLst>
          </pc:spChg>
          <pc:spChg chg="del">
            <ac:chgData name="Kirstin Aram" userId="51d9c6bf-e455-4b7a-a977-0811b5a0823e" providerId="ADAL" clId="{E1E75DF6-AD18-459D-847E-0E10C99C870B}" dt="2026-03-18T15:52:47.058" v="20" actId="478"/>
            <ac:spMkLst>
              <pc:docMk/>
              <pc:sldMasterMk cId="984707627" sldId="2147483673"/>
              <pc:sldLayoutMk cId="4173176893" sldId="2147483680"/>
              <ac:spMk id="7" creationId="{F7ECD6E4-D5FF-4B4A-91AC-57CD227F943C}"/>
            </ac:spMkLst>
          </pc:spChg>
          <pc:spChg chg="mod">
            <ac:chgData name="Kirstin Aram" userId="51d9c6bf-e455-4b7a-a977-0811b5a0823e" providerId="ADAL" clId="{E1E75DF6-AD18-459D-847E-0E10C99C870B}" dt="2026-03-18T15:52:46.007" v="19" actId="6549"/>
            <ac:spMkLst>
              <pc:docMk/>
              <pc:sldMasterMk cId="984707627" sldId="2147483673"/>
              <pc:sldLayoutMk cId="4173176893" sldId="2147483680"/>
              <ac:spMk id="8" creationId="{5E3BF79F-28FD-4E7D-8577-CBA692C6274E}"/>
            </ac:spMkLst>
          </pc:spChg>
          <pc:spChg chg="mod">
            <ac:chgData name="Kirstin Aram" userId="51d9c6bf-e455-4b7a-a977-0811b5a0823e" providerId="ADAL" clId="{E1E75DF6-AD18-459D-847E-0E10C99C870B}" dt="2026-03-18T16:02:48.414" v="214"/>
            <ac:spMkLst>
              <pc:docMk/>
              <pc:sldMasterMk cId="984707627" sldId="2147483673"/>
              <pc:sldLayoutMk cId="4173176893" sldId="2147483680"/>
              <ac:spMk id="10" creationId="{F46AC3E5-973C-8CBC-E430-64CC0D5F5CF3}"/>
            </ac:spMkLst>
          </pc:spChg>
          <pc:grpChg chg="add mod">
            <ac:chgData name="Kirstin Aram" userId="51d9c6bf-e455-4b7a-a977-0811b5a0823e" providerId="ADAL" clId="{E1E75DF6-AD18-459D-847E-0E10C99C870B}" dt="2026-03-18T16:02:48.414" v="214"/>
            <ac:grpSpMkLst>
              <pc:docMk/>
              <pc:sldMasterMk cId="984707627" sldId="2147483673"/>
              <pc:sldLayoutMk cId="4173176893" sldId="2147483680"/>
              <ac:grpSpMk id="4" creationId="{588744F6-30C1-D086-C2A1-28A28771DB0D}"/>
            </ac:grpSpMkLst>
          </pc:grpChg>
          <pc:grpChg chg="del">
            <ac:chgData name="Kirstin Aram" userId="51d9c6bf-e455-4b7a-a977-0811b5a0823e" providerId="ADAL" clId="{E1E75DF6-AD18-459D-847E-0E10C99C870B}" dt="2026-03-18T15:52:47.692" v="21" actId="478"/>
            <ac:grpSpMkLst>
              <pc:docMk/>
              <pc:sldMasterMk cId="984707627" sldId="2147483673"/>
              <pc:sldLayoutMk cId="4173176893" sldId="2147483680"/>
              <ac:grpSpMk id="5" creationId="{12623E3C-2A85-4000-8610-C42C1AE9B554}"/>
            </ac:grpSpMkLst>
          </pc:grpChg>
          <pc:picChg chg="mod">
            <ac:chgData name="Kirstin Aram" userId="51d9c6bf-e455-4b7a-a977-0811b5a0823e" providerId="ADAL" clId="{E1E75DF6-AD18-459D-847E-0E10C99C870B}" dt="2026-03-18T16:02:48.414" v="214"/>
            <ac:picMkLst>
              <pc:docMk/>
              <pc:sldMasterMk cId="984707627" sldId="2147483673"/>
              <pc:sldLayoutMk cId="4173176893" sldId="2147483680"/>
              <ac:picMk id="9" creationId="{EC333BA5-3512-944C-B9C4-39343BF63C14}"/>
            </ac:picMkLst>
          </pc:picChg>
          <pc:cxnChg chg="mod">
            <ac:chgData name="Kirstin Aram" userId="51d9c6bf-e455-4b7a-a977-0811b5a0823e" providerId="ADAL" clId="{E1E75DF6-AD18-459D-847E-0E10C99C870B}" dt="2026-03-18T16:02:48.414" v="214"/>
            <ac:cxnSpMkLst>
              <pc:docMk/>
              <pc:sldMasterMk cId="984707627" sldId="2147483673"/>
              <pc:sldLayoutMk cId="4173176893" sldId="2147483680"/>
              <ac:cxnSpMk id="11" creationId="{70136053-A8F7-B21F-13D6-1276F9A56824}"/>
            </ac:cxnSpMkLst>
          </pc:cxnChg>
        </pc:sldLayoutChg>
        <pc:sldLayoutChg chg="addSp delSp modSp mod">
          <pc:chgData name="Kirstin Aram" userId="51d9c6bf-e455-4b7a-a977-0811b5a0823e" providerId="ADAL" clId="{E1E75DF6-AD18-459D-847E-0E10C99C870B}" dt="2026-03-18T16:02:49.829" v="215"/>
          <pc:sldLayoutMkLst>
            <pc:docMk/>
            <pc:sldMasterMk cId="984707627" sldId="2147483673"/>
            <pc:sldLayoutMk cId="2018593220" sldId="2147483681"/>
          </pc:sldLayoutMkLst>
          <pc:spChg chg="del">
            <ac:chgData name="Kirstin Aram" userId="51d9c6bf-e455-4b7a-a977-0811b5a0823e" providerId="ADAL" clId="{E1E75DF6-AD18-459D-847E-0E10C99C870B}" dt="2026-03-18T15:52:52.223" v="23" actId="478"/>
            <ac:spMkLst>
              <pc:docMk/>
              <pc:sldMasterMk cId="984707627" sldId="2147483673"/>
              <pc:sldLayoutMk cId="2018593220" sldId="2147483681"/>
              <ac:spMk id="2" creationId="{03F22D57-1DBA-2CB8-E433-B193D5FDAB52}"/>
            </ac:spMkLst>
          </pc:spChg>
          <pc:spChg chg="mod">
            <ac:chgData name="Kirstin Aram" userId="51d9c6bf-e455-4b7a-a977-0811b5a0823e" providerId="ADAL" clId="{E1E75DF6-AD18-459D-847E-0E10C99C870B}" dt="2026-03-18T16:02:49.829" v="215"/>
            <ac:spMkLst>
              <pc:docMk/>
              <pc:sldMasterMk cId="984707627" sldId="2147483673"/>
              <pc:sldLayoutMk cId="2018593220" sldId="2147483681"/>
              <ac:spMk id="9" creationId="{0EC695C8-0ECD-D9F0-490A-70E97CE410AB}"/>
            </ac:spMkLst>
          </pc:spChg>
          <pc:grpChg chg="add mod">
            <ac:chgData name="Kirstin Aram" userId="51d9c6bf-e455-4b7a-a977-0811b5a0823e" providerId="ADAL" clId="{E1E75DF6-AD18-459D-847E-0E10C99C870B}" dt="2026-03-18T16:02:49.829" v="215"/>
            <ac:grpSpMkLst>
              <pc:docMk/>
              <pc:sldMasterMk cId="984707627" sldId="2147483673"/>
              <pc:sldLayoutMk cId="2018593220" sldId="2147483681"/>
              <ac:grpSpMk id="3" creationId="{E875EE8D-206F-E22B-EBCD-2283C07EBBF3}"/>
            </ac:grpSpMkLst>
          </pc:grpChg>
          <pc:grpChg chg="del">
            <ac:chgData name="Kirstin Aram" userId="51d9c6bf-e455-4b7a-a977-0811b5a0823e" providerId="ADAL" clId="{E1E75DF6-AD18-459D-847E-0E10C99C870B}" dt="2026-03-18T15:52:50.318" v="22" actId="478"/>
            <ac:grpSpMkLst>
              <pc:docMk/>
              <pc:sldMasterMk cId="984707627" sldId="2147483673"/>
              <pc:sldLayoutMk cId="2018593220" sldId="2147483681"/>
              <ac:grpSpMk id="4" creationId="{D7781337-8CFB-447B-B314-6BA4D737F42D}"/>
            </ac:grpSpMkLst>
          </pc:grpChg>
          <pc:picChg chg="mod">
            <ac:chgData name="Kirstin Aram" userId="51d9c6bf-e455-4b7a-a977-0811b5a0823e" providerId="ADAL" clId="{E1E75DF6-AD18-459D-847E-0E10C99C870B}" dt="2026-03-18T16:02:49.829" v="215"/>
            <ac:picMkLst>
              <pc:docMk/>
              <pc:sldMasterMk cId="984707627" sldId="2147483673"/>
              <pc:sldLayoutMk cId="2018593220" sldId="2147483681"/>
              <ac:picMk id="8" creationId="{916CA8BF-D8CD-CCB8-437E-B42328AB30C4}"/>
            </ac:picMkLst>
          </pc:picChg>
          <pc:cxnChg chg="mod">
            <ac:chgData name="Kirstin Aram" userId="51d9c6bf-e455-4b7a-a977-0811b5a0823e" providerId="ADAL" clId="{E1E75DF6-AD18-459D-847E-0E10C99C870B}" dt="2026-03-18T16:02:49.829" v="215"/>
            <ac:cxnSpMkLst>
              <pc:docMk/>
              <pc:sldMasterMk cId="984707627" sldId="2147483673"/>
              <pc:sldLayoutMk cId="2018593220" sldId="2147483681"/>
              <ac:cxnSpMk id="10" creationId="{D00EF90B-C71D-4EA3-F2AE-243634FA5699}"/>
            </ac:cxnSpMkLst>
          </pc:cxn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3FC0A266-82D4-A702-5BB7-C9EA39277589}"/>
              </a:ext>
            </a:extLst>
          </p:cNvPr>
          <p:cNvSpPr/>
          <p:nvPr userDrawn="1"/>
        </p:nvSpPr>
        <p:spPr>
          <a:xfrm>
            <a:off x="-102688" y="5105028"/>
            <a:ext cx="24673359" cy="3505944"/>
          </a:xfrm>
          <a:prstGeom prst="rect">
            <a:avLst/>
          </a:prstGeom>
          <a:solidFill>
            <a:srgbClr val="44597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4170" y="5965824"/>
            <a:ext cx="19765029" cy="1784351"/>
          </a:xfrm>
        </p:spPr>
        <p:txBody>
          <a:bodyPr lIns="0" tIns="0" rIns="0" bIns="0" anchor="b"/>
          <a:lstStyle>
            <a:lvl1pPr algn="l">
              <a:defRPr sz="11999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&amp;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8015" y="8904647"/>
            <a:ext cx="18752656" cy="71483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800" b="0" i="0">
                <a:solidFill>
                  <a:srgbClr val="49597C"/>
                </a:solidFill>
                <a:latin typeface="Avenir Next LT Pro Demi" panose="020B0504020202020204" pitchFamily="34" charset="77"/>
              </a:defRPr>
            </a:lvl1pPr>
            <a:lvl2pPr marL="914354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709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06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41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177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126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48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483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50A2758E-01FA-07BC-1193-98F068B67FE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 rot="10800000">
            <a:off x="-102688" y="-87045"/>
            <a:ext cx="12712700" cy="13803045"/>
          </a:xfrm>
          <a:prstGeom prst="rect">
            <a:avLst/>
          </a:prstGeom>
        </p:spPr>
      </p:pic>
      <p:pic>
        <p:nvPicPr>
          <p:cNvPr id="4" name="Picture 4">
            <a:extLst>
              <a:ext uri="{FF2B5EF4-FFF2-40B4-BE49-F238E27FC236}">
                <a16:creationId xmlns:a16="http://schemas.microsoft.com/office/drawing/2014/main" id="{742310F8-C8D8-B067-3B28-F1A5E055A49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240443" y="2963689"/>
            <a:ext cx="4530319" cy="161583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63FD3B6-C81E-2790-D9AD-A3A89FF0043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2931513" y="1262863"/>
            <a:ext cx="11458377" cy="3695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089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3C98FA03-379B-FE14-A112-1E1FB6114199}"/>
              </a:ext>
            </a:extLst>
          </p:cNvPr>
          <p:cNvSpPr/>
          <p:nvPr userDrawn="1"/>
        </p:nvSpPr>
        <p:spPr>
          <a:xfrm>
            <a:off x="2724150" y="5407190"/>
            <a:ext cx="21941771" cy="3505944"/>
          </a:xfrm>
          <a:prstGeom prst="rect">
            <a:avLst/>
          </a:prstGeom>
          <a:solidFill>
            <a:srgbClr val="44597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00" dirty="0">
              <a:latin typeface="Avenir Next LT Pro" panose="020B0504020202020204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86612B9-C4F4-DE6C-1C73-48F73E3FAC0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 rot="10800000">
            <a:off x="-2" y="-87045"/>
            <a:ext cx="12712700" cy="13803045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7289AFEC-903C-23B3-90F3-660D191DEF22}"/>
              </a:ext>
            </a:extLst>
          </p:cNvPr>
          <p:cNvGrpSpPr/>
          <p:nvPr userDrawn="1"/>
        </p:nvGrpSpPr>
        <p:grpSpPr>
          <a:xfrm>
            <a:off x="-628797" y="29579998"/>
            <a:ext cx="24382413" cy="13324226"/>
            <a:chOff x="0" y="391774"/>
            <a:chExt cx="24382413" cy="13324226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D72CE1D-D505-574B-E8D8-1CA76A612AD3}"/>
                </a:ext>
              </a:extLst>
            </p:cNvPr>
            <p:cNvSpPr/>
            <p:nvPr userDrawn="1"/>
          </p:nvSpPr>
          <p:spPr>
            <a:xfrm>
              <a:off x="23753618" y="391776"/>
              <a:ext cx="628795" cy="13324224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CD92ABB-276E-65DC-2929-A5D99D003EA9}"/>
                </a:ext>
              </a:extLst>
            </p:cNvPr>
            <p:cNvSpPr/>
            <p:nvPr userDrawn="1"/>
          </p:nvSpPr>
          <p:spPr>
            <a:xfrm>
              <a:off x="0" y="391775"/>
              <a:ext cx="628795" cy="13137189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EB26F6D-370D-99B0-82D6-8971077566CE}"/>
                </a:ext>
              </a:extLst>
            </p:cNvPr>
            <p:cNvSpPr/>
            <p:nvPr userDrawn="1"/>
          </p:nvSpPr>
          <p:spPr>
            <a:xfrm rot="5400000">
              <a:off x="11867521" y="-11135689"/>
              <a:ext cx="628795" cy="2368372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FD447DC-1C6B-3A87-5D4F-B04FA5EDC73B}"/>
                </a:ext>
              </a:extLst>
            </p:cNvPr>
            <p:cNvSpPr/>
            <p:nvPr userDrawn="1"/>
          </p:nvSpPr>
          <p:spPr>
            <a:xfrm rot="5400000">
              <a:off x="11867522" y="1167149"/>
              <a:ext cx="628795" cy="2368372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5" name="Picture 4">
            <a:extLst>
              <a:ext uri="{FF2B5EF4-FFF2-40B4-BE49-F238E27FC236}">
                <a16:creationId xmlns:a16="http://schemas.microsoft.com/office/drawing/2014/main" id="{EBDCDA47-6024-4CC5-BD80-52AF8496622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55826" y="2513594"/>
            <a:ext cx="4530319" cy="161583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7E214EA-9E5A-2210-71BC-C44B5C144BC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4478000" y="1377214"/>
            <a:ext cx="9409906" cy="3034695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7E297C4E-8A79-D75E-A8CF-3A6AA8FDDBB3}"/>
              </a:ext>
            </a:extLst>
          </p:cNvPr>
          <p:cNvGrpSpPr/>
          <p:nvPr userDrawn="1"/>
        </p:nvGrpSpPr>
        <p:grpSpPr>
          <a:xfrm>
            <a:off x="628794" y="12178006"/>
            <a:ext cx="22850331" cy="1481520"/>
            <a:chOff x="628794" y="12178006"/>
            <a:chExt cx="22850331" cy="148152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F00C1A5C-085F-7FA0-E0F4-3B550679D74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17857190" y="12178006"/>
              <a:ext cx="5267631" cy="1481520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5A2BF4D-4113-5357-3286-1452DD0C699E}"/>
                </a:ext>
              </a:extLst>
            </p:cNvPr>
            <p:cNvSpPr txBox="1"/>
            <p:nvPr userDrawn="1"/>
          </p:nvSpPr>
          <p:spPr>
            <a:xfrm>
              <a:off x="628794" y="12569353"/>
              <a:ext cx="186429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002060"/>
                  </a:solidFill>
                  <a:latin typeface="Avenir Next LT Pro" panose="020B0504020202020204" pitchFamily="34" charset="0"/>
                </a:rPr>
                <a:t>31</a:t>
              </a:r>
              <a:r>
                <a:rPr lang="en-GB" sz="2400" b="1" baseline="30000" dirty="0">
                  <a:solidFill>
                    <a:srgbClr val="002060"/>
                  </a:solidFill>
                  <a:latin typeface="Avenir Next LT Pro" panose="020B0504020202020204" pitchFamily="34" charset="0"/>
                </a:rPr>
                <a:t>st</a:t>
              </a:r>
              <a:r>
                <a:rPr lang="en-GB" sz="2400" b="1" dirty="0">
                  <a:solidFill>
                    <a:srgbClr val="002060"/>
                  </a:solidFill>
                  <a:latin typeface="Avenir Next LT Pro" panose="020B0504020202020204" pitchFamily="34" charset="0"/>
                </a:rPr>
                <a:t> ANNUAL MEETING OF SESAM | CELEBRATING THE DIVERSE COMMUNITY OF HEALTHCARE SIMULATION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03E7AA1-0202-37B7-BF65-FB85905C6690}"/>
                </a:ext>
              </a:extLst>
            </p:cNvPr>
            <p:cNvCxnSpPr/>
            <p:nvPr userDrawn="1"/>
          </p:nvCxnSpPr>
          <p:spPr>
            <a:xfrm>
              <a:off x="628794" y="12178006"/>
              <a:ext cx="2285033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82674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ing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3601" y="633600"/>
            <a:ext cx="23115598" cy="1631618"/>
          </a:xfrm>
        </p:spPr>
        <p:txBody>
          <a:bodyPr lIns="0" tIns="0" rIns="0" bIns="0" anchor="t">
            <a:noAutofit/>
          </a:bodyPr>
          <a:lstStyle>
            <a:lvl1pPr>
              <a:defRPr sz="560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600" y="2898000"/>
            <a:ext cx="23115599" cy="9104400"/>
          </a:xfrm>
        </p:spPr>
        <p:txBody>
          <a:bodyPr lIns="0" tIns="0" rIns="0" bIns="0"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  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37A8B41-21BF-7E30-C4F3-21A9B99E041F}"/>
              </a:ext>
            </a:extLst>
          </p:cNvPr>
          <p:cNvGrpSpPr/>
          <p:nvPr userDrawn="1"/>
        </p:nvGrpSpPr>
        <p:grpSpPr>
          <a:xfrm>
            <a:off x="628794" y="12178006"/>
            <a:ext cx="22850331" cy="1481520"/>
            <a:chOff x="628794" y="12178006"/>
            <a:chExt cx="22850331" cy="1481520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E133034-93A8-FA8E-629F-250837E443D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7857190" y="12178006"/>
              <a:ext cx="5267631" cy="1481520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ACDD489-7F02-D6EB-2D8C-E0A7B303E7F6}"/>
                </a:ext>
              </a:extLst>
            </p:cNvPr>
            <p:cNvSpPr txBox="1"/>
            <p:nvPr userDrawn="1"/>
          </p:nvSpPr>
          <p:spPr>
            <a:xfrm>
              <a:off x="628794" y="12569353"/>
              <a:ext cx="186429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002060"/>
                  </a:solidFill>
                  <a:latin typeface="Avenir Next LT Pro" panose="020B0504020202020204" pitchFamily="34" charset="0"/>
                </a:rPr>
                <a:t>31</a:t>
              </a:r>
              <a:r>
                <a:rPr lang="en-GB" sz="2400" b="1" baseline="30000" dirty="0">
                  <a:solidFill>
                    <a:srgbClr val="002060"/>
                  </a:solidFill>
                  <a:latin typeface="Avenir Next LT Pro" panose="020B0504020202020204" pitchFamily="34" charset="0"/>
                </a:rPr>
                <a:t>st</a:t>
              </a:r>
              <a:r>
                <a:rPr lang="en-GB" sz="2400" b="1" dirty="0">
                  <a:solidFill>
                    <a:srgbClr val="002060"/>
                  </a:solidFill>
                  <a:latin typeface="Avenir Next LT Pro" panose="020B0504020202020204" pitchFamily="34" charset="0"/>
                </a:rPr>
                <a:t> ANNUAL MEETING OF SESAM | </a:t>
              </a:r>
              <a:r>
                <a:rPr lang="en-GB" sz="24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Avenir Next LT Pro" panose="020B0504020202020204" pitchFamily="34" charset="0"/>
                </a:rPr>
                <a:t>CELEBRATING THE DIVERSE COMMUNITY OF HEALTHCARE SIMULATION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110ABEB-583E-700A-45E4-4C21E0BE41FD}"/>
                </a:ext>
              </a:extLst>
            </p:cNvPr>
            <p:cNvCxnSpPr/>
            <p:nvPr userDrawn="1"/>
          </p:nvCxnSpPr>
          <p:spPr>
            <a:xfrm>
              <a:off x="628794" y="12178006"/>
              <a:ext cx="2285033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38224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3600" y="633600"/>
            <a:ext cx="23115599" cy="1630800"/>
          </a:xfrm>
        </p:spPr>
        <p:txBody>
          <a:bodyPr lIns="0" tIns="0" rIns="0" bIns="0" anchor="t">
            <a:normAutofit/>
          </a:bodyPr>
          <a:lstStyle>
            <a:lvl1pPr>
              <a:defRPr sz="560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600" y="2898000"/>
            <a:ext cx="11239200" cy="9104400"/>
          </a:xfrm>
        </p:spPr>
        <p:txBody>
          <a:bodyPr lIns="0" tIns="0" rIns="0" bIns="0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06400" y="2898000"/>
            <a:ext cx="11239200" cy="9103612"/>
          </a:xfrm>
        </p:spPr>
        <p:txBody>
          <a:bodyPr lIns="0" tIns="0" rIns="0" bIns="0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B94E0B5D-3E41-4928-8E01-2C682A59677B}"/>
              </a:ext>
            </a:extLst>
          </p:cNvPr>
          <p:cNvSpPr/>
          <p:nvPr userDrawn="1"/>
        </p:nvSpPr>
        <p:spPr>
          <a:xfrm>
            <a:off x="0" y="12812856"/>
            <a:ext cx="20737902" cy="5671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66A4125-7A2D-7693-F785-6D332A157CE8}"/>
              </a:ext>
            </a:extLst>
          </p:cNvPr>
          <p:cNvGrpSpPr/>
          <p:nvPr userDrawn="1"/>
        </p:nvGrpSpPr>
        <p:grpSpPr>
          <a:xfrm>
            <a:off x="628794" y="12178006"/>
            <a:ext cx="22850331" cy="1481520"/>
            <a:chOff x="628794" y="12178006"/>
            <a:chExt cx="22850331" cy="148152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7FF7087C-56B6-5FEB-CF37-F7BBC9DAC53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7857190" y="12178006"/>
              <a:ext cx="5267631" cy="148152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CB2F9B5-4BDB-F95E-D25F-7B84B3043B35}"/>
                </a:ext>
              </a:extLst>
            </p:cNvPr>
            <p:cNvSpPr txBox="1"/>
            <p:nvPr userDrawn="1"/>
          </p:nvSpPr>
          <p:spPr>
            <a:xfrm>
              <a:off x="628794" y="12569353"/>
              <a:ext cx="186429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002060"/>
                  </a:solidFill>
                  <a:latin typeface="Avenir Next LT Pro" panose="020B0504020202020204" pitchFamily="34" charset="0"/>
                </a:rPr>
                <a:t>31</a:t>
              </a:r>
              <a:r>
                <a:rPr lang="en-GB" sz="2400" b="1" baseline="30000" dirty="0">
                  <a:solidFill>
                    <a:srgbClr val="002060"/>
                  </a:solidFill>
                  <a:latin typeface="Avenir Next LT Pro" panose="020B0504020202020204" pitchFamily="34" charset="0"/>
                </a:rPr>
                <a:t>st</a:t>
              </a:r>
              <a:r>
                <a:rPr lang="en-GB" sz="2400" b="1" dirty="0">
                  <a:solidFill>
                    <a:srgbClr val="002060"/>
                  </a:solidFill>
                  <a:latin typeface="Avenir Next LT Pro" panose="020B0504020202020204" pitchFamily="34" charset="0"/>
                </a:rPr>
                <a:t> ANNUAL MEETING OF SESAM | </a:t>
              </a:r>
              <a:r>
                <a:rPr lang="en-GB" sz="24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Avenir Next LT Pro" panose="020B0504020202020204" pitchFamily="34" charset="0"/>
                </a:rPr>
                <a:t>CELEBRATING THE DIVERSE COMMUNITY OF HEALTHCARE SIMULATION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EA5315-2519-9150-4FF5-D0B6ED73F145}"/>
                </a:ext>
              </a:extLst>
            </p:cNvPr>
            <p:cNvCxnSpPr/>
            <p:nvPr userDrawn="1"/>
          </p:nvCxnSpPr>
          <p:spPr>
            <a:xfrm>
              <a:off x="628794" y="12178006"/>
              <a:ext cx="2285033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85365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ing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3600" y="633600"/>
            <a:ext cx="23115599" cy="1630800"/>
          </a:xfrm>
        </p:spPr>
        <p:txBody>
          <a:bodyPr lIns="0" tIns="0" rIns="0" bIns="0" anchor="t">
            <a:normAutofit/>
          </a:bodyPr>
          <a:lstStyle>
            <a:lvl1pPr>
              <a:defRPr sz="560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600" y="2898000"/>
            <a:ext cx="7279200" cy="9104400"/>
          </a:xfrm>
        </p:spPr>
        <p:txBody>
          <a:bodyPr lIns="0" tIns="0" rIns="0" bIns="0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50000" y="2898000"/>
            <a:ext cx="7279200" cy="9103612"/>
          </a:xfrm>
        </p:spPr>
        <p:txBody>
          <a:bodyPr lIns="0" tIns="0" rIns="0" bIns="0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3ADFE1-2971-0741-9535-1DC1F3822D1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6470313" y="2898774"/>
            <a:ext cx="7278687" cy="910283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861E984-41C4-8144-CF64-15E467D01B32}"/>
              </a:ext>
            </a:extLst>
          </p:cNvPr>
          <p:cNvGrpSpPr/>
          <p:nvPr userDrawn="1"/>
        </p:nvGrpSpPr>
        <p:grpSpPr>
          <a:xfrm>
            <a:off x="628794" y="12178006"/>
            <a:ext cx="22850331" cy="1481520"/>
            <a:chOff x="628794" y="12178006"/>
            <a:chExt cx="22850331" cy="1481520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C29AE2B7-C708-48D9-2072-610C72F7258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7857190" y="12178006"/>
              <a:ext cx="5267631" cy="1481520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593F140-496C-7681-55D2-1E699A44A95B}"/>
                </a:ext>
              </a:extLst>
            </p:cNvPr>
            <p:cNvSpPr txBox="1"/>
            <p:nvPr userDrawn="1"/>
          </p:nvSpPr>
          <p:spPr>
            <a:xfrm>
              <a:off x="628794" y="12569353"/>
              <a:ext cx="186429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002060"/>
                  </a:solidFill>
                  <a:latin typeface="Avenir Next LT Pro" panose="020B0504020202020204" pitchFamily="34" charset="0"/>
                </a:rPr>
                <a:t>31</a:t>
              </a:r>
              <a:r>
                <a:rPr lang="en-GB" sz="2400" b="1" baseline="30000" dirty="0">
                  <a:solidFill>
                    <a:srgbClr val="002060"/>
                  </a:solidFill>
                  <a:latin typeface="Avenir Next LT Pro" panose="020B0504020202020204" pitchFamily="34" charset="0"/>
                </a:rPr>
                <a:t>st</a:t>
              </a:r>
              <a:r>
                <a:rPr lang="en-GB" sz="2400" b="1" dirty="0">
                  <a:solidFill>
                    <a:srgbClr val="002060"/>
                  </a:solidFill>
                  <a:latin typeface="Avenir Next LT Pro" panose="020B0504020202020204" pitchFamily="34" charset="0"/>
                </a:rPr>
                <a:t> ANNUAL MEETING OF SESAM | </a:t>
              </a:r>
              <a:r>
                <a:rPr lang="en-GB" sz="24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Avenir Next LT Pro" panose="020B0504020202020204" pitchFamily="34" charset="0"/>
                </a:rPr>
                <a:t>CELEBRATING THE DIVERSE COMMUNITY OF HEALTHCARE SIMULATION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66AFB34-650E-3DCC-90E7-D0FBAE6F71C5}"/>
                </a:ext>
              </a:extLst>
            </p:cNvPr>
            <p:cNvCxnSpPr/>
            <p:nvPr userDrawn="1"/>
          </p:nvCxnSpPr>
          <p:spPr>
            <a:xfrm>
              <a:off x="628794" y="12178006"/>
              <a:ext cx="2285033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10971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Heading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3600" y="633600"/>
            <a:ext cx="7863962" cy="3200400"/>
          </a:xfrm>
        </p:spPr>
        <p:txBody>
          <a:bodyPr lIns="0" tIns="0" rIns="0" bIns="0" anchor="t">
            <a:normAutofit/>
          </a:bodyPr>
          <a:lstStyle>
            <a:lvl1pPr>
              <a:defRPr sz="560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29600" y="633600"/>
            <a:ext cx="14619600" cy="11368012"/>
          </a:xfrm>
        </p:spPr>
        <p:txBody>
          <a:bodyPr lIns="0" tIns="0" rIns="0" bIns="0" anchor="t"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3600" y="4467600"/>
            <a:ext cx="7863962" cy="7534012"/>
          </a:xfrm>
        </p:spPr>
        <p:txBody>
          <a:bodyPr lIns="0" tIns="0" rIns="0" bIns="0" anchor="t">
            <a:noAutofit/>
          </a:bodyPr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8F1A110-2BC1-4C5A-5DE7-5EB741CC088A}"/>
              </a:ext>
            </a:extLst>
          </p:cNvPr>
          <p:cNvGrpSpPr/>
          <p:nvPr userDrawn="1"/>
        </p:nvGrpSpPr>
        <p:grpSpPr>
          <a:xfrm>
            <a:off x="628794" y="12178006"/>
            <a:ext cx="22850331" cy="1481520"/>
            <a:chOff x="628794" y="12178006"/>
            <a:chExt cx="22850331" cy="148152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3A054C80-1A97-D804-C509-52AE55D7858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7857190" y="12178006"/>
              <a:ext cx="5267631" cy="148152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68F04EE-8F45-EADA-92B7-CA472C45D2F9}"/>
                </a:ext>
              </a:extLst>
            </p:cNvPr>
            <p:cNvSpPr txBox="1"/>
            <p:nvPr userDrawn="1"/>
          </p:nvSpPr>
          <p:spPr>
            <a:xfrm>
              <a:off x="628794" y="12569353"/>
              <a:ext cx="186429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002060"/>
                  </a:solidFill>
                  <a:latin typeface="Avenir Next LT Pro" panose="020B0504020202020204" pitchFamily="34" charset="0"/>
                </a:rPr>
                <a:t>31</a:t>
              </a:r>
              <a:r>
                <a:rPr lang="en-GB" sz="2400" b="1" baseline="30000" dirty="0">
                  <a:solidFill>
                    <a:srgbClr val="002060"/>
                  </a:solidFill>
                  <a:latin typeface="Avenir Next LT Pro" panose="020B0504020202020204" pitchFamily="34" charset="0"/>
                </a:rPr>
                <a:t>st</a:t>
              </a:r>
              <a:r>
                <a:rPr lang="en-GB" sz="2400" b="1" dirty="0">
                  <a:solidFill>
                    <a:srgbClr val="002060"/>
                  </a:solidFill>
                  <a:latin typeface="Avenir Next LT Pro" panose="020B0504020202020204" pitchFamily="34" charset="0"/>
                </a:rPr>
                <a:t> ANNUAL MEETING OF SESAM | </a:t>
              </a:r>
              <a:r>
                <a:rPr lang="en-GB" sz="24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Avenir Next LT Pro" panose="020B0504020202020204" pitchFamily="34" charset="0"/>
                </a:rPr>
                <a:t>CELEBRATING THE DIVERSE COMMUNITY OF HEALTHCARE SIMULATION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111579C-9473-7343-22B2-D14E754D3A8F}"/>
                </a:ext>
              </a:extLst>
            </p:cNvPr>
            <p:cNvCxnSpPr/>
            <p:nvPr userDrawn="1"/>
          </p:nvCxnSpPr>
          <p:spPr>
            <a:xfrm>
              <a:off x="628794" y="12178006"/>
              <a:ext cx="2285033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3881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3601" y="633600"/>
            <a:ext cx="23115598" cy="1631618"/>
          </a:xfrm>
        </p:spPr>
        <p:txBody>
          <a:bodyPr lIns="0" tIns="0" rIns="0" bIns="0" anchor="t">
            <a:noAutofit/>
          </a:bodyPr>
          <a:lstStyle>
            <a:lvl1pPr>
              <a:defRPr sz="560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88744F6-30C1-D086-C2A1-28A28771DB0D}"/>
              </a:ext>
            </a:extLst>
          </p:cNvPr>
          <p:cNvGrpSpPr/>
          <p:nvPr userDrawn="1"/>
        </p:nvGrpSpPr>
        <p:grpSpPr>
          <a:xfrm>
            <a:off x="628794" y="12178006"/>
            <a:ext cx="22850331" cy="1481520"/>
            <a:chOff x="628794" y="12178006"/>
            <a:chExt cx="22850331" cy="148152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C333BA5-3512-944C-B9C4-39343BF63C1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7857190" y="12178006"/>
              <a:ext cx="5267631" cy="1481520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46AC3E5-973C-8CBC-E430-64CC0D5F5CF3}"/>
                </a:ext>
              </a:extLst>
            </p:cNvPr>
            <p:cNvSpPr txBox="1"/>
            <p:nvPr userDrawn="1"/>
          </p:nvSpPr>
          <p:spPr>
            <a:xfrm>
              <a:off x="628794" y="12569353"/>
              <a:ext cx="186429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002060"/>
                  </a:solidFill>
                  <a:latin typeface="Avenir Next LT Pro" panose="020B0504020202020204" pitchFamily="34" charset="0"/>
                </a:rPr>
                <a:t>31</a:t>
              </a:r>
              <a:r>
                <a:rPr lang="en-GB" sz="2400" b="1" baseline="30000" dirty="0">
                  <a:solidFill>
                    <a:srgbClr val="002060"/>
                  </a:solidFill>
                  <a:latin typeface="Avenir Next LT Pro" panose="020B0504020202020204" pitchFamily="34" charset="0"/>
                </a:rPr>
                <a:t>st</a:t>
              </a:r>
              <a:r>
                <a:rPr lang="en-GB" sz="2400" b="1" dirty="0">
                  <a:solidFill>
                    <a:srgbClr val="002060"/>
                  </a:solidFill>
                  <a:latin typeface="Avenir Next LT Pro" panose="020B0504020202020204" pitchFamily="34" charset="0"/>
                </a:rPr>
                <a:t> ANNUAL MEETING OF SESAM | </a:t>
              </a:r>
              <a:r>
                <a:rPr lang="en-GB" sz="24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Avenir Next LT Pro" panose="020B0504020202020204" pitchFamily="34" charset="0"/>
                </a:rPr>
                <a:t>CELEBRATING THE DIVERSE COMMUNITY OF HEALTHCARE SIMULATION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0136053-A8F7-B21F-13D6-1276F9A56824}"/>
                </a:ext>
              </a:extLst>
            </p:cNvPr>
            <p:cNvCxnSpPr/>
            <p:nvPr userDrawn="1"/>
          </p:nvCxnSpPr>
          <p:spPr>
            <a:xfrm>
              <a:off x="628794" y="12178006"/>
              <a:ext cx="2285033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73176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875EE8D-206F-E22B-EBCD-2283C07EBBF3}"/>
              </a:ext>
            </a:extLst>
          </p:cNvPr>
          <p:cNvGrpSpPr/>
          <p:nvPr userDrawn="1"/>
        </p:nvGrpSpPr>
        <p:grpSpPr>
          <a:xfrm>
            <a:off x="628794" y="12178006"/>
            <a:ext cx="22850331" cy="1481520"/>
            <a:chOff x="628794" y="12178006"/>
            <a:chExt cx="22850331" cy="148152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16CA8BF-D8CD-CCB8-437E-B42328AB30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7857190" y="12178006"/>
              <a:ext cx="5267631" cy="148152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EC695C8-0ECD-D9F0-490A-70E97CE410AB}"/>
                </a:ext>
              </a:extLst>
            </p:cNvPr>
            <p:cNvSpPr txBox="1"/>
            <p:nvPr userDrawn="1"/>
          </p:nvSpPr>
          <p:spPr>
            <a:xfrm>
              <a:off x="628794" y="12569353"/>
              <a:ext cx="186429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002060"/>
                  </a:solidFill>
                  <a:latin typeface="Avenir Next LT Pro" panose="020B0504020202020204" pitchFamily="34" charset="0"/>
                </a:rPr>
                <a:t>31</a:t>
              </a:r>
              <a:r>
                <a:rPr lang="en-GB" sz="2400" b="1" baseline="30000" dirty="0">
                  <a:solidFill>
                    <a:srgbClr val="002060"/>
                  </a:solidFill>
                  <a:latin typeface="Avenir Next LT Pro" panose="020B0504020202020204" pitchFamily="34" charset="0"/>
                </a:rPr>
                <a:t>st</a:t>
              </a:r>
              <a:r>
                <a:rPr lang="en-GB" sz="2400" b="1" dirty="0">
                  <a:solidFill>
                    <a:srgbClr val="002060"/>
                  </a:solidFill>
                  <a:latin typeface="Avenir Next LT Pro" panose="020B0504020202020204" pitchFamily="34" charset="0"/>
                </a:rPr>
                <a:t> ANNUAL MEETING OF SESAM | </a:t>
              </a:r>
              <a:r>
                <a:rPr lang="en-GB" sz="24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Avenir Next LT Pro" panose="020B0504020202020204" pitchFamily="34" charset="0"/>
                </a:rPr>
                <a:t>CELEBRATING THE DIVERSE COMMUNITY OF HEALTHCARE SIMULATION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00EF90B-C71D-4EA3-F2AE-243634FA5699}"/>
                </a:ext>
              </a:extLst>
            </p:cNvPr>
            <p:cNvCxnSpPr/>
            <p:nvPr userDrawn="1"/>
          </p:nvCxnSpPr>
          <p:spPr>
            <a:xfrm>
              <a:off x="628794" y="12178006"/>
              <a:ext cx="2285033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18593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707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</p:sldLayoutIdLst>
  <p:txStyles>
    <p:titleStyle>
      <a:lvl1pPr algn="l" defTabSz="1828709" rtl="0" eaLnBrk="1" latinLnBrk="0" hangingPunct="1">
        <a:lnSpc>
          <a:spcPct val="90000"/>
        </a:lnSpc>
        <a:spcBef>
          <a:spcPct val="0"/>
        </a:spcBef>
        <a:buNone/>
        <a:defRPr sz="8800" b="0" i="0" kern="1200">
          <a:solidFill>
            <a:schemeClr val="tx1"/>
          </a:solidFill>
          <a:latin typeface="Avenir Next LT Pro" panose="020F0502020204030204" pitchFamily="34" charset="0"/>
          <a:ea typeface="+mj-ea"/>
          <a:cs typeface="+mj-cs"/>
        </a:defRPr>
      </a:lvl1pPr>
    </p:titleStyle>
    <p:bodyStyle>
      <a:lvl1pPr marL="457177" indent="-457177" algn="l" defTabSz="1828709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b="0" i="0" kern="1200">
          <a:solidFill>
            <a:schemeClr val="tx1"/>
          </a:solidFill>
          <a:latin typeface="Avenir Next LT Pro" panose="020F0502020204030204" pitchFamily="34" charset="0"/>
          <a:ea typeface="+mn-ea"/>
          <a:cs typeface="+mn-cs"/>
        </a:defRPr>
      </a:lvl1pPr>
      <a:lvl2pPr marL="137153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b="0" i="0" kern="1200">
          <a:solidFill>
            <a:schemeClr val="tx1"/>
          </a:solidFill>
          <a:latin typeface="Avenir Next LT Pro" panose="020F0502020204030204" pitchFamily="34" charset="0"/>
          <a:ea typeface="+mn-ea"/>
          <a:cs typeface="+mn-cs"/>
        </a:defRPr>
      </a:lvl2pPr>
      <a:lvl3pPr marL="2285886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b="0" i="0" kern="1200">
          <a:solidFill>
            <a:schemeClr val="tx1"/>
          </a:solidFill>
          <a:latin typeface="Avenir Next LT Pro" panose="020F0502020204030204" pitchFamily="34" charset="0"/>
          <a:ea typeface="+mn-ea"/>
          <a:cs typeface="+mn-cs"/>
        </a:defRPr>
      </a:lvl3pPr>
      <a:lvl4pPr marL="3200240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b="0" i="0" kern="1200">
          <a:solidFill>
            <a:schemeClr val="tx1"/>
          </a:solidFill>
          <a:latin typeface="Avenir Next LT Pro" panose="020F0502020204030204" pitchFamily="34" charset="0"/>
          <a:ea typeface="+mn-ea"/>
          <a:cs typeface="+mn-cs"/>
        </a:defRPr>
      </a:lvl4pPr>
      <a:lvl5pPr marL="4114594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b="0" i="0" kern="1200">
          <a:solidFill>
            <a:schemeClr val="tx1"/>
          </a:solidFill>
          <a:latin typeface="Avenir Next LT Pro" panose="020F0502020204030204" pitchFamily="34" charset="0"/>
          <a:ea typeface="+mn-ea"/>
          <a:cs typeface="+mn-cs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715C7EF-A3A4-DE67-D38F-8DD4311F9E10}"/>
              </a:ext>
            </a:extLst>
          </p:cNvPr>
          <p:cNvSpPr txBox="1"/>
          <p:nvPr/>
        </p:nvSpPr>
        <p:spPr>
          <a:xfrm>
            <a:off x="8982075" y="5810250"/>
            <a:ext cx="743902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 dirty="0">
                <a:solidFill>
                  <a:schemeClr val="bg1"/>
                </a:solidFill>
                <a:latin typeface="Avenir Next LT Pro" panose="020B0504020202020204" pitchFamily="34" charset="0"/>
              </a:rPr>
              <a:t>Name</a:t>
            </a:r>
          </a:p>
          <a:p>
            <a:r>
              <a:rPr lang="en-GB" sz="8800" dirty="0">
                <a:solidFill>
                  <a:schemeClr val="bg1"/>
                </a:solidFill>
                <a:latin typeface="Avenir Next LT Pro" panose="020B0504020202020204" pitchFamily="34" charset="0"/>
              </a:rPr>
              <a:t>Institution</a:t>
            </a:r>
            <a:endParaRPr lang="en-GB" sz="2000" dirty="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074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7C94-768C-B24E-8E45-FFB0466D7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33574-19A2-CE46-A359-A5586B752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GB" b="1" dirty="0">
                <a:solidFill>
                  <a:schemeClr val="tx2"/>
                </a:solidFill>
              </a:rPr>
              <a:t>Name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002060"/>
                </a:solidFill>
              </a:rPr>
              <a:t>Institution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002060"/>
                </a:solidFill>
              </a:rPr>
              <a:t>E-mail, Phone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002060"/>
                </a:solidFill>
              </a:rPr>
              <a:t>Website / QR Code</a:t>
            </a:r>
          </a:p>
        </p:txBody>
      </p:sp>
    </p:spTree>
    <p:extLst>
      <p:ext uri="{BB962C8B-B14F-4D97-AF65-F5344CB8AC3E}">
        <p14:creationId xmlns:p14="http://schemas.microsoft.com/office/powerpoint/2010/main" val="2202961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1758D-5AC3-5B41-AE29-093569C1F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 / AIMS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62939-32C4-D44D-BD2E-1E05819CC9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chemeClr val="tx2"/>
                </a:solidFill>
              </a:rPr>
              <a:t>Background</a:t>
            </a:r>
          </a:p>
          <a:p>
            <a:r>
              <a:rPr lang="en-GB" dirty="0"/>
              <a:t>Add text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578F5D-263F-4948-AB20-5C5E78CA9936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13142913" y="2898775"/>
            <a:ext cx="11239500" cy="9102725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chemeClr val="tx2"/>
                </a:solidFill>
              </a:rPr>
              <a:t>Goal / Aim</a:t>
            </a:r>
          </a:p>
          <a:p>
            <a:r>
              <a:rPr lang="en-GB" dirty="0"/>
              <a:t>Add text here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2849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BF8D8-4093-3447-8670-EBD63643E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PICO / QUANTITATIVE RESEARCH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F4775-A180-3D45-89FD-14A7D4285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Population:</a:t>
            </a:r>
          </a:p>
          <a:p>
            <a:r>
              <a:rPr lang="en-GB" dirty="0"/>
              <a:t>Intervention:</a:t>
            </a:r>
          </a:p>
          <a:p>
            <a:r>
              <a:rPr lang="en-GB" dirty="0"/>
              <a:t>Control / Comparison:</a:t>
            </a:r>
          </a:p>
          <a:p>
            <a:r>
              <a:rPr lang="en-GB" dirty="0"/>
              <a:t>Outcome(s):</a:t>
            </a:r>
          </a:p>
        </p:txBody>
      </p:sp>
    </p:spTree>
    <p:extLst>
      <p:ext uri="{BB962C8B-B14F-4D97-AF65-F5344CB8AC3E}">
        <p14:creationId xmlns:p14="http://schemas.microsoft.com/office/powerpoint/2010/main" val="2525663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BF8D8-4093-3447-8670-EBD63643E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SPIDER / QUALITATIVE/MIXED METHODS RESEARCH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F4775-A180-3D45-89FD-14A7D4285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Sample:</a:t>
            </a:r>
          </a:p>
          <a:p>
            <a:r>
              <a:rPr lang="en-GB" dirty="0">
                <a:solidFill>
                  <a:srgbClr val="002060"/>
                </a:solidFill>
              </a:rPr>
              <a:t>Phenomenon of Interest:</a:t>
            </a:r>
          </a:p>
          <a:p>
            <a:r>
              <a:rPr lang="en-GB" dirty="0">
                <a:solidFill>
                  <a:srgbClr val="002060"/>
                </a:solidFill>
              </a:rPr>
              <a:t>Design:</a:t>
            </a:r>
          </a:p>
          <a:p>
            <a:r>
              <a:rPr lang="en-GB" dirty="0">
                <a:solidFill>
                  <a:srgbClr val="002060"/>
                </a:solidFill>
              </a:rPr>
              <a:t>Evaluation:</a:t>
            </a:r>
          </a:p>
          <a:p>
            <a:r>
              <a:rPr lang="en-GB" dirty="0">
                <a:solidFill>
                  <a:srgbClr val="002060"/>
                </a:solidFill>
              </a:rPr>
              <a:t>Research Type:</a:t>
            </a:r>
          </a:p>
        </p:txBody>
      </p:sp>
    </p:spTree>
    <p:extLst>
      <p:ext uri="{BB962C8B-B14F-4D97-AF65-F5344CB8AC3E}">
        <p14:creationId xmlns:p14="http://schemas.microsoft.com/office/powerpoint/2010/main" val="1112603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BF8D8-4093-3447-8670-EBD63643E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APPROACH /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F4775-A180-3D45-89FD-14A7D4285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002060"/>
                </a:solidFill>
              </a:rPr>
              <a:t>Tell us your study design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95F19A45-150C-5E4C-86FD-3A9D7E487B9B}"/>
              </a:ext>
            </a:extLst>
          </p:cNvPr>
          <p:cNvSpPr/>
          <p:nvPr/>
        </p:nvSpPr>
        <p:spPr>
          <a:xfrm>
            <a:off x="2542340" y="5954751"/>
            <a:ext cx="5656074" cy="2989712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chemeClr val="tx2"/>
                </a:solidFill>
                <a:latin typeface="Avenir Next LT Pro" panose="020B0504020202020204" pitchFamily="34" charset="77"/>
              </a:rPr>
              <a:t>or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C10F78C1-95D1-324B-8D8A-3362A5D3BF35}"/>
              </a:ext>
            </a:extLst>
          </p:cNvPr>
          <p:cNvSpPr/>
          <p:nvPr/>
        </p:nvSpPr>
        <p:spPr>
          <a:xfrm>
            <a:off x="9363169" y="5954751"/>
            <a:ext cx="5656074" cy="2989712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chemeClr val="tx2"/>
                </a:solidFill>
                <a:latin typeface="Avenir Next LT Pro" panose="020B0504020202020204" pitchFamily="34" charset="77"/>
              </a:rPr>
              <a:t>use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AC230AE-85AF-1D4A-9BDC-4D8D8F65A023}"/>
              </a:ext>
            </a:extLst>
          </p:cNvPr>
          <p:cNvSpPr/>
          <p:nvPr/>
        </p:nvSpPr>
        <p:spPr>
          <a:xfrm>
            <a:off x="16183998" y="5954751"/>
            <a:ext cx="5656074" cy="2989712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chemeClr val="tx2"/>
                </a:solidFill>
                <a:latin typeface="Avenir Next LT Pro" panose="020B0504020202020204" pitchFamily="34" charset="77"/>
              </a:rPr>
              <a:t>flowcharts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A1CDBF7-6D6D-6B44-A793-9AC49B695142}"/>
              </a:ext>
            </a:extLst>
          </p:cNvPr>
          <p:cNvCxnSpPr>
            <a:cxnSpLocks/>
          </p:cNvCxnSpPr>
          <p:nvPr/>
        </p:nvCxnSpPr>
        <p:spPr>
          <a:xfrm>
            <a:off x="8198414" y="7449607"/>
            <a:ext cx="1164755" cy="0"/>
          </a:xfrm>
          <a:prstGeom prst="straightConnector1">
            <a:avLst/>
          </a:prstGeom>
          <a:ln w="1270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78FAA40-1691-834F-A984-6489EC8E9B5E}"/>
              </a:ext>
            </a:extLst>
          </p:cNvPr>
          <p:cNvCxnSpPr>
            <a:cxnSpLocks/>
          </p:cNvCxnSpPr>
          <p:nvPr/>
        </p:nvCxnSpPr>
        <p:spPr>
          <a:xfrm>
            <a:off x="15019243" y="7449607"/>
            <a:ext cx="1164755" cy="0"/>
          </a:xfrm>
          <a:prstGeom prst="straightConnector1">
            <a:avLst/>
          </a:prstGeom>
          <a:ln w="1270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2473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99048-839D-D74D-A49A-04EB92B98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21D65-C201-1C4B-BE37-292688C8F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indent="-914400">
              <a:buFont typeface="+mj-lt"/>
              <a:buAutoNum type="arabicPeriod"/>
            </a:pPr>
            <a:r>
              <a:rPr lang="en-GB" sz="4800" dirty="0">
                <a:solidFill>
                  <a:srgbClr val="002060"/>
                </a:solidFill>
              </a:rPr>
              <a:t>ALERT Presentation</a:t>
            </a:r>
          </a:p>
          <a:p>
            <a:pPr marL="914400" indent="-914400">
              <a:buFont typeface="+mj-lt"/>
              <a:buAutoNum type="arabicPeriod"/>
            </a:pPr>
            <a:r>
              <a:rPr lang="en-GB" sz="4800" dirty="0">
                <a:solidFill>
                  <a:srgbClr val="002060"/>
                </a:solidFill>
              </a:rPr>
              <a:t>Grant Proposal (if applicable)</a:t>
            </a:r>
          </a:p>
          <a:p>
            <a:pPr marL="914400" indent="-914400">
              <a:buFont typeface="+mj-lt"/>
              <a:buAutoNum type="arabicPeriod"/>
            </a:pPr>
            <a:r>
              <a:rPr lang="en-GB" sz="4800" dirty="0">
                <a:solidFill>
                  <a:srgbClr val="002060"/>
                </a:solidFill>
              </a:rPr>
              <a:t>IRB Submission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D7751B-A407-3949-9D54-FF78C2993DBC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10017125" y="2898775"/>
            <a:ext cx="7278688" cy="9102725"/>
          </a:xfrm>
        </p:spPr>
        <p:txBody>
          <a:bodyPr>
            <a:normAutofit/>
          </a:bodyPr>
          <a:lstStyle/>
          <a:p>
            <a:pPr marL="914400" indent="-914400">
              <a:buFont typeface="+mj-lt"/>
              <a:buAutoNum type="arabicPeriod" startAt="4"/>
            </a:pPr>
            <a:r>
              <a:rPr lang="en-GB" sz="4800" dirty="0">
                <a:solidFill>
                  <a:srgbClr val="002060"/>
                </a:solidFill>
              </a:rPr>
              <a:t>Recruitment / Data Collection</a:t>
            </a:r>
          </a:p>
          <a:p>
            <a:pPr marL="914400" indent="-914400">
              <a:buFont typeface="+mj-lt"/>
              <a:buAutoNum type="arabicPeriod" startAt="4"/>
            </a:pPr>
            <a:r>
              <a:rPr lang="en-GB" sz="4800" dirty="0">
                <a:solidFill>
                  <a:srgbClr val="002060"/>
                </a:solidFill>
              </a:rPr>
              <a:t>Data Analysis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B1A836F-59EB-0947-A669-5E8B5C161DD4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7103725" y="2898775"/>
            <a:ext cx="7278688" cy="9102725"/>
          </a:xfrm>
        </p:spPr>
        <p:txBody>
          <a:bodyPr>
            <a:normAutofit/>
          </a:bodyPr>
          <a:lstStyle/>
          <a:p>
            <a:pPr marL="914400" indent="-914400">
              <a:buFont typeface="+mj-lt"/>
              <a:buAutoNum type="arabicPeriod" startAt="6"/>
            </a:pPr>
            <a:r>
              <a:rPr lang="en-GB" sz="4800" dirty="0">
                <a:solidFill>
                  <a:srgbClr val="002060"/>
                </a:solidFill>
              </a:rPr>
              <a:t>Abstract Presentation</a:t>
            </a:r>
          </a:p>
          <a:p>
            <a:pPr marL="914400" indent="-914400">
              <a:buFont typeface="+mj-lt"/>
              <a:buAutoNum type="arabicPeriod" startAt="6"/>
            </a:pPr>
            <a:r>
              <a:rPr lang="en-GB" sz="4800" dirty="0">
                <a:solidFill>
                  <a:srgbClr val="002060"/>
                </a:solidFill>
              </a:rPr>
              <a:t>Manuscript Preparation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A9871E43-E066-9944-9051-BCC93E947132}"/>
              </a:ext>
            </a:extLst>
          </p:cNvPr>
          <p:cNvSpPr/>
          <p:nvPr/>
        </p:nvSpPr>
        <p:spPr>
          <a:xfrm>
            <a:off x="2542340" y="7554951"/>
            <a:ext cx="5656074" cy="2989712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chemeClr val="tx2"/>
                </a:solidFill>
                <a:latin typeface="Avenir Next LT Pro" panose="020B0504020202020204" pitchFamily="34" charset="77"/>
              </a:rPr>
              <a:t>or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386C870-4DAF-334F-A338-BBAEA16F48FE}"/>
              </a:ext>
            </a:extLst>
          </p:cNvPr>
          <p:cNvSpPr/>
          <p:nvPr/>
        </p:nvSpPr>
        <p:spPr>
          <a:xfrm>
            <a:off x="9363169" y="7554951"/>
            <a:ext cx="5656074" cy="2989712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chemeClr val="tx2"/>
                </a:solidFill>
                <a:latin typeface="Avenir Next LT Pro" panose="020B0504020202020204" pitchFamily="34" charset="77"/>
              </a:rPr>
              <a:t>use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10222321-9C34-2543-94F3-4B649FFC5EC8}"/>
              </a:ext>
            </a:extLst>
          </p:cNvPr>
          <p:cNvSpPr/>
          <p:nvPr/>
        </p:nvSpPr>
        <p:spPr>
          <a:xfrm>
            <a:off x="16183998" y="7554951"/>
            <a:ext cx="5656074" cy="2989712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chemeClr val="tx2"/>
                </a:solidFill>
                <a:latin typeface="Avenir Next LT Pro" panose="020B0504020202020204" pitchFamily="34" charset="77"/>
              </a:rPr>
              <a:t>flowcharts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3A25D86-75A1-424A-BBB9-40A2033F50F7}"/>
              </a:ext>
            </a:extLst>
          </p:cNvPr>
          <p:cNvCxnSpPr>
            <a:cxnSpLocks/>
          </p:cNvCxnSpPr>
          <p:nvPr/>
        </p:nvCxnSpPr>
        <p:spPr>
          <a:xfrm>
            <a:off x="8198414" y="9049807"/>
            <a:ext cx="1164755" cy="0"/>
          </a:xfrm>
          <a:prstGeom prst="straightConnector1">
            <a:avLst/>
          </a:prstGeom>
          <a:ln w="1270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2C76170-A910-504D-A020-9360E494D06C}"/>
              </a:ext>
            </a:extLst>
          </p:cNvPr>
          <p:cNvCxnSpPr>
            <a:cxnSpLocks/>
          </p:cNvCxnSpPr>
          <p:nvPr/>
        </p:nvCxnSpPr>
        <p:spPr>
          <a:xfrm>
            <a:off x="15019243" y="9049807"/>
            <a:ext cx="1164755" cy="0"/>
          </a:xfrm>
          <a:prstGeom prst="straightConnector1">
            <a:avLst/>
          </a:prstGeom>
          <a:ln w="1270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9411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99048-839D-D74D-A49A-04EB92B98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 POTENTIAL BARRIERS  TO STUDY IMPLEMENTATION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CEBCBD0B-5A01-40FA-9F29-1A03AD78E4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984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99048-839D-D74D-A49A-04EB92B98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 QUESTIONS TO IMPROVE STUDY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762E9FB0-E52C-4530-9134-93F42D660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94551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05612-FD1E-624C-A79D-3AEBFB46C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GOALS TO ACCOMPLISH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41224-16A1-3C4C-94F5-F292E3D93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002060"/>
                </a:solidFill>
              </a:rPr>
              <a:t>In 2 months</a:t>
            </a:r>
          </a:p>
          <a:p>
            <a:r>
              <a:rPr lang="en-GB" dirty="0">
                <a:solidFill>
                  <a:srgbClr val="002060"/>
                </a:solidFill>
              </a:rPr>
              <a:t>Add text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56F-EE42-D048-9F60-22DF891F8BC2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13142913" y="2898775"/>
            <a:ext cx="11239500" cy="9102725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002060"/>
                </a:solidFill>
              </a:rPr>
              <a:t>At SESAM 2026</a:t>
            </a:r>
          </a:p>
          <a:p>
            <a:r>
              <a:rPr lang="en-GB" dirty="0">
                <a:solidFill>
                  <a:srgbClr val="002060"/>
                </a:solidFill>
              </a:rPr>
              <a:t>Add text here</a:t>
            </a:r>
          </a:p>
        </p:txBody>
      </p:sp>
    </p:spTree>
    <p:extLst>
      <p:ext uri="{BB962C8B-B14F-4D97-AF65-F5344CB8AC3E}">
        <p14:creationId xmlns:p14="http://schemas.microsoft.com/office/powerpoint/2010/main" val="28642412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">
      <a:dk1>
        <a:srgbClr val="000000"/>
      </a:dk1>
      <a:lt1>
        <a:srgbClr val="FFFFFF"/>
      </a:lt1>
      <a:dk2>
        <a:srgbClr val="465678"/>
      </a:dk2>
      <a:lt2>
        <a:srgbClr val="E7E6E6"/>
      </a:lt2>
      <a:accent1>
        <a:srgbClr val="85CCF2"/>
      </a:accent1>
      <a:accent2>
        <a:srgbClr val="FBE70F"/>
      </a:accent2>
      <a:accent3>
        <a:srgbClr val="465678"/>
      </a:accent3>
      <a:accent4>
        <a:srgbClr val="455678"/>
      </a:accent4>
      <a:accent5>
        <a:srgbClr val="455678"/>
      </a:accent5>
      <a:accent6>
        <a:srgbClr val="455678"/>
      </a:accent6>
      <a:hlink>
        <a:srgbClr val="0F3FA6"/>
      </a:hlink>
      <a:folHlink>
        <a:srgbClr val="545A67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DF792DC602F2449ED3CDF99ECCA2E9" ma:contentTypeVersion="15" ma:contentTypeDescription="Create a new document." ma:contentTypeScope="" ma:versionID="4740480ae93ef2aa28f034ae12549a3c">
  <xsd:schema xmlns:xsd="http://www.w3.org/2001/XMLSchema" xmlns:xs="http://www.w3.org/2001/XMLSchema" xmlns:p="http://schemas.microsoft.com/office/2006/metadata/properties" xmlns:ns2="8caa9bb5-80fa-4571-a67b-8458e159fab7" xmlns:ns3="28f67496-64ca-45d0-84c9-61ca837b3c17" targetNamespace="http://schemas.microsoft.com/office/2006/metadata/properties" ma:root="true" ma:fieldsID="9386496dec13af1a073cfa62b2f236a5" ns2:_="" ns3:_="">
    <xsd:import namespace="8caa9bb5-80fa-4571-a67b-8458e159fab7"/>
    <xsd:import namespace="28f67496-64ca-45d0-84c9-61ca837b3c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aa9bb5-80fa-4571-a67b-8458e159fa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de9a4aa-c163-4ec9-a88e-edcde65860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67496-64ca-45d0-84c9-61ca837b3c1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e540c8df-4a8a-402b-90f1-b7f4122be4a7}" ma:internalName="TaxCatchAll" ma:showField="CatchAllData" ma:web="28f67496-64ca-45d0-84c9-61ca837b3c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caa9bb5-80fa-4571-a67b-8458e159fab7">
      <Terms xmlns="http://schemas.microsoft.com/office/infopath/2007/PartnerControls"/>
    </lcf76f155ced4ddcb4097134ff3c332f>
    <TaxCatchAll xmlns="28f67496-64ca-45d0-84c9-61ca837b3c17" xsi:nil="true"/>
  </documentManagement>
</p:properties>
</file>

<file path=customXml/itemProps1.xml><?xml version="1.0" encoding="utf-8"?>
<ds:datastoreItem xmlns:ds="http://schemas.openxmlformats.org/officeDocument/2006/customXml" ds:itemID="{3467C819-8109-4807-8192-2A733484B73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F391BCE-3A71-4006-908C-90B41EFDA0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aa9bb5-80fa-4571-a67b-8458e159fab7"/>
    <ds:schemaRef ds:uri="28f67496-64ca-45d0-84c9-61ca837b3c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DC93B72-E39C-47C1-8E8A-1CC60B29D111}">
  <ds:schemaRefs>
    <ds:schemaRef ds:uri="http://schemas.microsoft.com/office/2006/metadata/properties"/>
    <ds:schemaRef ds:uri="http://schemas.microsoft.com/office/infopath/2007/PartnerControls"/>
    <ds:schemaRef ds:uri="8caa9bb5-80fa-4571-a67b-8458e159fab7"/>
    <ds:schemaRef ds:uri="28f67496-64ca-45d0-84c9-61ca837b3c1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</TotalTime>
  <Words>125</Words>
  <Application>Microsoft Office PowerPoint</Application>
  <PresentationFormat>Custom</PresentationFormat>
  <Paragraphs>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Avenir Next LT Pro</vt:lpstr>
      <vt:lpstr>Arial</vt:lpstr>
      <vt:lpstr>Avenir Next LT Pro Demi</vt:lpstr>
      <vt:lpstr>1_Office Theme</vt:lpstr>
      <vt:lpstr>PowerPoint Presentation</vt:lpstr>
      <vt:lpstr>BACKGROUND / AIMS</vt:lpstr>
      <vt:lpstr>PICO / QUANTITATIVE RESEARCH QUESTION</vt:lpstr>
      <vt:lpstr>SPIDER / QUALITATIVE/MIXED METHODS RESEARCH QUESTION</vt:lpstr>
      <vt:lpstr>APPROACH / DESIGN</vt:lpstr>
      <vt:lpstr>TIMELINE</vt:lpstr>
      <vt:lpstr>3 POTENTIAL BARRIERS  TO STUDY IMPLEMENTATION</vt:lpstr>
      <vt:lpstr>3 QUESTIONS TO IMPROVE STUDY</vt:lpstr>
      <vt:lpstr>GOALS TO ACCOMPLISH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Gill</dc:creator>
  <cp:lastModifiedBy>Kirstin Aram</cp:lastModifiedBy>
  <cp:revision>8</cp:revision>
  <dcterms:created xsi:type="dcterms:W3CDTF">2021-12-07T16:11:10Z</dcterms:created>
  <dcterms:modified xsi:type="dcterms:W3CDTF">2026-03-18T16:08:41Z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0x0101004EDF792DC602F2449ED3CDF99ECCA2E9</vt:lpwstr>
  </property>
  <property fmtid="{D5CDD505-2E9C-101B-9397-08002B2CF9AE}" pid="3" name="MediaServiceImageTags">
    <vt:lpwstr/>
  </property>
</Properties>
</file>